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Lst>
  <p:sldSz cx="14747875" cy="26139775"/>
  <p:notesSz cx="6858000" cy="9144000"/>
  <p:defaultTextStyle>
    <a:defPPr>
      <a:defRPr lang="zh-CN"/>
    </a:defPPr>
    <a:lvl1pPr marL="0" algn="l" defTabSz="2336383" rtl="0" eaLnBrk="1" latinLnBrk="0" hangingPunct="1">
      <a:defRPr sz="4600" kern="1200">
        <a:solidFill>
          <a:schemeClr val="tx1"/>
        </a:solidFill>
        <a:latin typeface="+mn-lt"/>
        <a:ea typeface="+mn-ea"/>
        <a:cs typeface="+mn-cs"/>
      </a:defRPr>
    </a:lvl1pPr>
    <a:lvl2pPr marL="1168192" algn="l" defTabSz="2336383" rtl="0" eaLnBrk="1" latinLnBrk="0" hangingPunct="1">
      <a:defRPr sz="4600" kern="1200">
        <a:solidFill>
          <a:schemeClr val="tx1"/>
        </a:solidFill>
        <a:latin typeface="+mn-lt"/>
        <a:ea typeface="+mn-ea"/>
        <a:cs typeface="+mn-cs"/>
      </a:defRPr>
    </a:lvl2pPr>
    <a:lvl3pPr marL="2336383" algn="l" defTabSz="2336383" rtl="0" eaLnBrk="1" latinLnBrk="0" hangingPunct="1">
      <a:defRPr sz="4600" kern="1200">
        <a:solidFill>
          <a:schemeClr val="tx1"/>
        </a:solidFill>
        <a:latin typeface="+mn-lt"/>
        <a:ea typeface="+mn-ea"/>
        <a:cs typeface="+mn-cs"/>
      </a:defRPr>
    </a:lvl3pPr>
    <a:lvl4pPr marL="3504575" algn="l" defTabSz="2336383" rtl="0" eaLnBrk="1" latinLnBrk="0" hangingPunct="1">
      <a:defRPr sz="4600" kern="1200">
        <a:solidFill>
          <a:schemeClr val="tx1"/>
        </a:solidFill>
        <a:latin typeface="+mn-lt"/>
        <a:ea typeface="+mn-ea"/>
        <a:cs typeface="+mn-cs"/>
      </a:defRPr>
    </a:lvl4pPr>
    <a:lvl5pPr marL="4672767" algn="l" defTabSz="2336383" rtl="0" eaLnBrk="1" latinLnBrk="0" hangingPunct="1">
      <a:defRPr sz="4600" kern="1200">
        <a:solidFill>
          <a:schemeClr val="tx1"/>
        </a:solidFill>
        <a:latin typeface="+mn-lt"/>
        <a:ea typeface="+mn-ea"/>
        <a:cs typeface="+mn-cs"/>
      </a:defRPr>
    </a:lvl5pPr>
    <a:lvl6pPr marL="5840959" algn="l" defTabSz="2336383" rtl="0" eaLnBrk="1" latinLnBrk="0" hangingPunct="1">
      <a:defRPr sz="4600" kern="1200">
        <a:solidFill>
          <a:schemeClr val="tx1"/>
        </a:solidFill>
        <a:latin typeface="+mn-lt"/>
        <a:ea typeface="+mn-ea"/>
        <a:cs typeface="+mn-cs"/>
      </a:defRPr>
    </a:lvl6pPr>
    <a:lvl7pPr marL="7009150" algn="l" defTabSz="2336383" rtl="0" eaLnBrk="1" latinLnBrk="0" hangingPunct="1">
      <a:defRPr sz="4600" kern="1200">
        <a:solidFill>
          <a:schemeClr val="tx1"/>
        </a:solidFill>
        <a:latin typeface="+mn-lt"/>
        <a:ea typeface="+mn-ea"/>
        <a:cs typeface="+mn-cs"/>
      </a:defRPr>
    </a:lvl7pPr>
    <a:lvl8pPr marL="8177342" algn="l" defTabSz="2336383" rtl="0" eaLnBrk="1" latinLnBrk="0" hangingPunct="1">
      <a:defRPr sz="4600" kern="1200">
        <a:solidFill>
          <a:schemeClr val="tx1"/>
        </a:solidFill>
        <a:latin typeface="+mn-lt"/>
        <a:ea typeface="+mn-ea"/>
        <a:cs typeface="+mn-cs"/>
      </a:defRPr>
    </a:lvl8pPr>
    <a:lvl9pPr marL="9345534" algn="l" defTabSz="2336383" rtl="0" eaLnBrk="1" latinLnBrk="0" hangingPunct="1">
      <a:defRPr sz="4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33">
          <p15:clr>
            <a:srgbClr val="A4A3A4"/>
          </p15:clr>
        </p15:guide>
        <p15:guide id="2" pos="46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78E"/>
    <a:srgbClr val="187FE6"/>
    <a:srgbClr val="0066CC"/>
    <a:srgbClr val="0099FF"/>
    <a:srgbClr val="0033CC"/>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85" autoAdjust="0"/>
    <p:restoredTop sz="94660"/>
  </p:normalViewPr>
  <p:slideViewPr>
    <p:cSldViewPr>
      <p:cViewPr varScale="1">
        <p:scale>
          <a:sx n="29" d="100"/>
          <a:sy n="29" d="100"/>
        </p:scale>
        <p:origin x="3816" y="66"/>
      </p:cViewPr>
      <p:guideLst>
        <p:guide orient="horz" pos="8233"/>
        <p:guide pos="464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06091" y="8120275"/>
            <a:ext cx="12535694" cy="5603109"/>
          </a:xfrm>
        </p:spPr>
        <p:txBody>
          <a:bodyPr/>
          <a:lstStyle/>
          <a:p>
            <a:r>
              <a:rPr lang="zh-CN" altLang="en-US"/>
              <a:t>单击此处编辑母版标题样式</a:t>
            </a:r>
          </a:p>
        </p:txBody>
      </p:sp>
      <p:sp>
        <p:nvSpPr>
          <p:cNvPr id="3" name="副标题 2"/>
          <p:cNvSpPr>
            <a:spLocks noGrp="1"/>
          </p:cNvSpPr>
          <p:nvPr>
            <p:ph type="subTitle" idx="1"/>
          </p:nvPr>
        </p:nvSpPr>
        <p:spPr>
          <a:xfrm>
            <a:off x="2212181" y="14812539"/>
            <a:ext cx="10323513" cy="6680165"/>
          </a:xfrm>
        </p:spPr>
        <p:txBody>
          <a:bodyPr/>
          <a:lstStyle>
            <a:lvl1pPr marL="0" indent="0" algn="ctr">
              <a:buNone/>
              <a:defRPr>
                <a:solidFill>
                  <a:schemeClr val="tx1">
                    <a:tint val="75000"/>
                  </a:schemeClr>
                </a:solidFill>
              </a:defRPr>
            </a:lvl1pPr>
            <a:lvl2pPr marL="1168192" indent="0" algn="ctr">
              <a:buNone/>
              <a:defRPr>
                <a:solidFill>
                  <a:schemeClr val="tx1">
                    <a:tint val="75000"/>
                  </a:schemeClr>
                </a:solidFill>
              </a:defRPr>
            </a:lvl2pPr>
            <a:lvl3pPr marL="2336383" indent="0" algn="ctr">
              <a:buNone/>
              <a:defRPr>
                <a:solidFill>
                  <a:schemeClr val="tx1">
                    <a:tint val="75000"/>
                  </a:schemeClr>
                </a:solidFill>
              </a:defRPr>
            </a:lvl3pPr>
            <a:lvl4pPr marL="3504575" indent="0" algn="ctr">
              <a:buNone/>
              <a:defRPr>
                <a:solidFill>
                  <a:schemeClr val="tx1">
                    <a:tint val="75000"/>
                  </a:schemeClr>
                </a:solidFill>
              </a:defRPr>
            </a:lvl4pPr>
            <a:lvl5pPr marL="4672767" indent="0" algn="ctr">
              <a:buNone/>
              <a:defRPr>
                <a:solidFill>
                  <a:schemeClr val="tx1">
                    <a:tint val="75000"/>
                  </a:schemeClr>
                </a:solidFill>
              </a:defRPr>
            </a:lvl5pPr>
            <a:lvl6pPr marL="5840959" indent="0" algn="ctr">
              <a:buNone/>
              <a:defRPr>
                <a:solidFill>
                  <a:schemeClr val="tx1">
                    <a:tint val="75000"/>
                  </a:schemeClr>
                </a:solidFill>
              </a:defRPr>
            </a:lvl6pPr>
            <a:lvl7pPr marL="7009150" indent="0" algn="ctr">
              <a:buNone/>
              <a:defRPr>
                <a:solidFill>
                  <a:schemeClr val="tx1">
                    <a:tint val="75000"/>
                  </a:schemeClr>
                </a:solidFill>
              </a:defRPr>
            </a:lvl7pPr>
            <a:lvl8pPr marL="8177342" indent="0" algn="ctr">
              <a:buNone/>
              <a:defRPr>
                <a:solidFill>
                  <a:schemeClr val="tx1">
                    <a:tint val="75000"/>
                  </a:schemeClr>
                </a:solidFill>
              </a:defRPr>
            </a:lvl8pPr>
            <a:lvl9pPr marL="9345534"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3093597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2699771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7246822" y="3987530"/>
            <a:ext cx="5351225" cy="8501477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190585" y="3987530"/>
            <a:ext cx="15810438" cy="8501477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785080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2739604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164980" y="16797228"/>
            <a:ext cx="12535694" cy="5191650"/>
          </a:xfrm>
        </p:spPr>
        <p:txBody>
          <a:bodyPr anchor="t"/>
          <a:lstStyle>
            <a:lvl1pPr algn="l">
              <a:defRPr sz="10200" b="1" cap="all"/>
            </a:lvl1pPr>
          </a:lstStyle>
          <a:p>
            <a:r>
              <a:rPr lang="zh-CN" altLang="en-US"/>
              <a:t>单击此处编辑母版标题样式</a:t>
            </a:r>
          </a:p>
        </p:txBody>
      </p:sp>
      <p:sp>
        <p:nvSpPr>
          <p:cNvPr id="3" name="文本占位符 2"/>
          <p:cNvSpPr>
            <a:spLocks noGrp="1"/>
          </p:cNvSpPr>
          <p:nvPr>
            <p:ph type="body" idx="1"/>
          </p:nvPr>
        </p:nvSpPr>
        <p:spPr>
          <a:xfrm>
            <a:off x="1164980" y="11079154"/>
            <a:ext cx="12535694" cy="5718074"/>
          </a:xfrm>
        </p:spPr>
        <p:txBody>
          <a:bodyPr anchor="b"/>
          <a:lstStyle>
            <a:lvl1pPr marL="0" indent="0">
              <a:buNone/>
              <a:defRPr sz="5100">
                <a:solidFill>
                  <a:schemeClr val="tx1">
                    <a:tint val="75000"/>
                  </a:schemeClr>
                </a:solidFill>
              </a:defRPr>
            </a:lvl1pPr>
            <a:lvl2pPr marL="1168192" indent="0">
              <a:buNone/>
              <a:defRPr sz="4600">
                <a:solidFill>
                  <a:schemeClr val="tx1">
                    <a:tint val="75000"/>
                  </a:schemeClr>
                </a:solidFill>
              </a:defRPr>
            </a:lvl2pPr>
            <a:lvl3pPr marL="2336383" indent="0">
              <a:buNone/>
              <a:defRPr sz="4100">
                <a:solidFill>
                  <a:schemeClr val="tx1">
                    <a:tint val="75000"/>
                  </a:schemeClr>
                </a:solidFill>
              </a:defRPr>
            </a:lvl3pPr>
            <a:lvl4pPr marL="3504575" indent="0">
              <a:buNone/>
              <a:defRPr sz="3600">
                <a:solidFill>
                  <a:schemeClr val="tx1">
                    <a:tint val="75000"/>
                  </a:schemeClr>
                </a:solidFill>
              </a:defRPr>
            </a:lvl4pPr>
            <a:lvl5pPr marL="4672767" indent="0">
              <a:buNone/>
              <a:defRPr sz="3600">
                <a:solidFill>
                  <a:schemeClr val="tx1">
                    <a:tint val="75000"/>
                  </a:schemeClr>
                </a:solidFill>
              </a:defRPr>
            </a:lvl5pPr>
            <a:lvl6pPr marL="5840959" indent="0">
              <a:buNone/>
              <a:defRPr sz="3600">
                <a:solidFill>
                  <a:schemeClr val="tx1">
                    <a:tint val="75000"/>
                  </a:schemeClr>
                </a:solidFill>
              </a:defRPr>
            </a:lvl6pPr>
            <a:lvl7pPr marL="7009150" indent="0">
              <a:buNone/>
              <a:defRPr sz="3600">
                <a:solidFill>
                  <a:schemeClr val="tx1">
                    <a:tint val="75000"/>
                  </a:schemeClr>
                </a:solidFill>
              </a:defRPr>
            </a:lvl7pPr>
            <a:lvl8pPr marL="8177342" indent="0">
              <a:buNone/>
              <a:defRPr sz="3600">
                <a:solidFill>
                  <a:schemeClr val="tx1">
                    <a:tint val="75000"/>
                  </a:schemeClr>
                </a:solidFill>
              </a:defRPr>
            </a:lvl8pPr>
            <a:lvl9pPr marL="9345534" indent="0">
              <a:buNone/>
              <a:defRPr sz="3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1323653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190584" y="23247459"/>
            <a:ext cx="10579552" cy="65754848"/>
          </a:xfrm>
        </p:spPr>
        <p:txBody>
          <a:bodyPr/>
          <a:lstStyle>
            <a:lvl1pPr>
              <a:defRPr sz="7200"/>
            </a:lvl1pPr>
            <a:lvl2pPr>
              <a:defRPr sz="6100"/>
            </a:lvl2pPr>
            <a:lvl3pPr>
              <a:defRPr sz="5100"/>
            </a:lvl3pPr>
            <a:lvl4pPr>
              <a:defRPr sz="4600"/>
            </a:lvl4pPr>
            <a:lvl5pPr>
              <a:defRPr sz="4600"/>
            </a:lvl5pPr>
            <a:lvl6pPr>
              <a:defRPr sz="4600"/>
            </a:lvl6pPr>
            <a:lvl7pPr>
              <a:defRPr sz="4600"/>
            </a:lvl7pPr>
            <a:lvl8pPr>
              <a:defRPr sz="4600"/>
            </a:lvl8pPr>
            <a:lvl9pPr>
              <a:defRPr sz="4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12015935" y="23247459"/>
            <a:ext cx="10582112" cy="65754848"/>
          </a:xfrm>
        </p:spPr>
        <p:txBody>
          <a:bodyPr/>
          <a:lstStyle>
            <a:lvl1pPr>
              <a:defRPr sz="7200"/>
            </a:lvl1pPr>
            <a:lvl2pPr>
              <a:defRPr sz="6100"/>
            </a:lvl2pPr>
            <a:lvl3pPr>
              <a:defRPr sz="5100"/>
            </a:lvl3pPr>
            <a:lvl4pPr>
              <a:defRPr sz="4600"/>
            </a:lvl4pPr>
            <a:lvl5pPr>
              <a:defRPr sz="4600"/>
            </a:lvl5pPr>
            <a:lvl6pPr>
              <a:defRPr sz="4600"/>
            </a:lvl6pPr>
            <a:lvl7pPr>
              <a:defRPr sz="4600"/>
            </a:lvl7pPr>
            <a:lvl8pPr>
              <a:defRPr sz="4600"/>
            </a:lvl8pPr>
            <a:lvl9pPr>
              <a:defRPr sz="4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2562602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37394" y="1046803"/>
            <a:ext cx="13273088" cy="4356629"/>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737394" y="5851197"/>
            <a:ext cx="6516206" cy="2438500"/>
          </a:xfrm>
        </p:spPr>
        <p:txBody>
          <a:bodyPr anchor="b"/>
          <a:lstStyle>
            <a:lvl1pPr marL="0" indent="0">
              <a:buNone/>
              <a:defRPr sz="6100" b="1"/>
            </a:lvl1pPr>
            <a:lvl2pPr marL="1168192" indent="0">
              <a:buNone/>
              <a:defRPr sz="5100" b="1"/>
            </a:lvl2pPr>
            <a:lvl3pPr marL="2336383" indent="0">
              <a:buNone/>
              <a:defRPr sz="4600" b="1"/>
            </a:lvl3pPr>
            <a:lvl4pPr marL="3504575" indent="0">
              <a:buNone/>
              <a:defRPr sz="4100" b="1"/>
            </a:lvl4pPr>
            <a:lvl5pPr marL="4672767" indent="0">
              <a:buNone/>
              <a:defRPr sz="4100" b="1"/>
            </a:lvl5pPr>
            <a:lvl6pPr marL="5840959" indent="0">
              <a:buNone/>
              <a:defRPr sz="4100" b="1"/>
            </a:lvl6pPr>
            <a:lvl7pPr marL="7009150" indent="0">
              <a:buNone/>
              <a:defRPr sz="4100" b="1"/>
            </a:lvl7pPr>
            <a:lvl8pPr marL="8177342" indent="0">
              <a:buNone/>
              <a:defRPr sz="4100" b="1"/>
            </a:lvl8pPr>
            <a:lvl9pPr marL="9345534" indent="0">
              <a:buNone/>
              <a:defRPr sz="4100" b="1"/>
            </a:lvl9pPr>
          </a:lstStyle>
          <a:p>
            <a:pPr lvl="0"/>
            <a:r>
              <a:rPr lang="zh-CN" altLang="en-US"/>
              <a:t>单击此处编辑母版文本样式</a:t>
            </a:r>
          </a:p>
        </p:txBody>
      </p:sp>
      <p:sp>
        <p:nvSpPr>
          <p:cNvPr id="4" name="内容占位符 3"/>
          <p:cNvSpPr>
            <a:spLocks noGrp="1"/>
          </p:cNvSpPr>
          <p:nvPr>
            <p:ph sz="half" idx="2"/>
          </p:nvPr>
        </p:nvSpPr>
        <p:spPr>
          <a:xfrm>
            <a:off x="737394" y="8289697"/>
            <a:ext cx="6516206" cy="15060627"/>
          </a:xfrm>
        </p:spPr>
        <p:txBody>
          <a:bodyPr/>
          <a:lstStyle>
            <a:lvl1pPr>
              <a:defRPr sz="6100"/>
            </a:lvl1pPr>
            <a:lvl2pPr>
              <a:defRPr sz="5100"/>
            </a:lvl2pPr>
            <a:lvl3pPr>
              <a:defRPr sz="4600"/>
            </a:lvl3pPr>
            <a:lvl4pPr>
              <a:defRPr sz="4100"/>
            </a:lvl4pPr>
            <a:lvl5pPr>
              <a:defRPr sz="4100"/>
            </a:lvl5pPr>
            <a:lvl6pPr>
              <a:defRPr sz="4100"/>
            </a:lvl6pPr>
            <a:lvl7pPr>
              <a:defRPr sz="4100"/>
            </a:lvl7pPr>
            <a:lvl8pPr>
              <a:defRPr sz="4100"/>
            </a:lvl8pPr>
            <a:lvl9pPr>
              <a:defRPr sz="4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7491716" y="5851197"/>
            <a:ext cx="6518766" cy="2438500"/>
          </a:xfrm>
        </p:spPr>
        <p:txBody>
          <a:bodyPr anchor="b"/>
          <a:lstStyle>
            <a:lvl1pPr marL="0" indent="0">
              <a:buNone/>
              <a:defRPr sz="6100" b="1"/>
            </a:lvl1pPr>
            <a:lvl2pPr marL="1168192" indent="0">
              <a:buNone/>
              <a:defRPr sz="5100" b="1"/>
            </a:lvl2pPr>
            <a:lvl3pPr marL="2336383" indent="0">
              <a:buNone/>
              <a:defRPr sz="4600" b="1"/>
            </a:lvl3pPr>
            <a:lvl4pPr marL="3504575" indent="0">
              <a:buNone/>
              <a:defRPr sz="4100" b="1"/>
            </a:lvl4pPr>
            <a:lvl5pPr marL="4672767" indent="0">
              <a:buNone/>
              <a:defRPr sz="4100" b="1"/>
            </a:lvl5pPr>
            <a:lvl6pPr marL="5840959" indent="0">
              <a:buNone/>
              <a:defRPr sz="4100" b="1"/>
            </a:lvl6pPr>
            <a:lvl7pPr marL="7009150" indent="0">
              <a:buNone/>
              <a:defRPr sz="4100" b="1"/>
            </a:lvl7pPr>
            <a:lvl8pPr marL="8177342" indent="0">
              <a:buNone/>
              <a:defRPr sz="4100" b="1"/>
            </a:lvl8pPr>
            <a:lvl9pPr marL="9345534" indent="0">
              <a:buNone/>
              <a:defRPr sz="4100" b="1"/>
            </a:lvl9pPr>
          </a:lstStyle>
          <a:p>
            <a:pPr lvl="0"/>
            <a:r>
              <a:rPr lang="zh-CN" altLang="en-US"/>
              <a:t>单击此处编辑母版文本样式</a:t>
            </a:r>
          </a:p>
        </p:txBody>
      </p:sp>
      <p:sp>
        <p:nvSpPr>
          <p:cNvPr id="6" name="内容占位符 5"/>
          <p:cNvSpPr>
            <a:spLocks noGrp="1"/>
          </p:cNvSpPr>
          <p:nvPr>
            <p:ph sz="quarter" idx="4"/>
          </p:nvPr>
        </p:nvSpPr>
        <p:spPr>
          <a:xfrm>
            <a:off x="7491716" y="8289697"/>
            <a:ext cx="6518766" cy="15060627"/>
          </a:xfrm>
        </p:spPr>
        <p:txBody>
          <a:bodyPr/>
          <a:lstStyle>
            <a:lvl1pPr>
              <a:defRPr sz="6100"/>
            </a:lvl1pPr>
            <a:lvl2pPr>
              <a:defRPr sz="5100"/>
            </a:lvl2pPr>
            <a:lvl3pPr>
              <a:defRPr sz="4600"/>
            </a:lvl3pPr>
            <a:lvl4pPr>
              <a:defRPr sz="4100"/>
            </a:lvl4pPr>
            <a:lvl5pPr>
              <a:defRPr sz="4100"/>
            </a:lvl5pPr>
            <a:lvl6pPr>
              <a:defRPr sz="4100"/>
            </a:lvl6pPr>
            <a:lvl7pPr>
              <a:defRPr sz="4100"/>
            </a:lvl7pPr>
            <a:lvl8pPr>
              <a:defRPr sz="4100"/>
            </a:lvl8pPr>
            <a:lvl9pPr>
              <a:defRPr sz="4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4009273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2863942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2278762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37395" y="1040750"/>
            <a:ext cx="4851949" cy="4429240"/>
          </a:xfrm>
        </p:spPr>
        <p:txBody>
          <a:bodyPr anchor="b"/>
          <a:lstStyle>
            <a:lvl1pPr algn="l">
              <a:defRPr sz="5100" b="1"/>
            </a:lvl1pPr>
          </a:lstStyle>
          <a:p>
            <a:r>
              <a:rPr lang="zh-CN" altLang="en-US"/>
              <a:t>单击此处编辑母版标题样式</a:t>
            </a:r>
          </a:p>
        </p:txBody>
      </p:sp>
      <p:sp>
        <p:nvSpPr>
          <p:cNvPr id="3" name="内容占位符 2"/>
          <p:cNvSpPr>
            <a:spLocks noGrp="1"/>
          </p:cNvSpPr>
          <p:nvPr>
            <p:ph idx="1"/>
          </p:nvPr>
        </p:nvSpPr>
        <p:spPr>
          <a:xfrm>
            <a:off x="5766009" y="1040752"/>
            <a:ext cx="8244472" cy="22309574"/>
          </a:xfrm>
        </p:spPr>
        <p:txBody>
          <a:bodyPr/>
          <a:lstStyle>
            <a:lvl1pPr>
              <a:defRPr sz="8200"/>
            </a:lvl1pPr>
            <a:lvl2pPr>
              <a:defRPr sz="7200"/>
            </a:lvl2pPr>
            <a:lvl3pPr>
              <a:defRPr sz="6100"/>
            </a:lvl3pPr>
            <a:lvl4pPr>
              <a:defRPr sz="5100"/>
            </a:lvl4pPr>
            <a:lvl5pPr>
              <a:defRPr sz="5100"/>
            </a:lvl5pPr>
            <a:lvl6pPr>
              <a:defRPr sz="5100"/>
            </a:lvl6pPr>
            <a:lvl7pPr>
              <a:defRPr sz="5100"/>
            </a:lvl7pPr>
            <a:lvl8pPr>
              <a:defRPr sz="5100"/>
            </a:lvl8pPr>
            <a:lvl9pPr>
              <a:defRPr sz="5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737395" y="5469992"/>
            <a:ext cx="4851949" cy="17880334"/>
          </a:xfrm>
        </p:spPr>
        <p:txBody>
          <a:bodyPr/>
          <a:lstStyle>
            <a:lvl1pPr marL="0" indent="0">
              <a:buNone/>
              <a:defRPr sz="3600"/>
            </a:lvl1pPr>
            <a:lvl2pPr marL="1168192" indent="0">
              <a:buNone/>
              <a:defRPr sz="3100"/>
            </a:lvl2pPr>
            <a:lvl3pPr marL="2336383" indent="0">
              <a:buNone/>
              <a:defRPr sz="2600"/>
            </a:lvl3pPr>
            <a:lvl4pPr marL="3504575" indent="0">
              <a:buNone/>
              <a:defRPr sz="2300"/>
            </a:lvl4pPr>
            <a:lvl5pPr marL="4672767" indent="0">
              <a:buNone/>
              <a:defRPr sz="2300"/>
            </a:lvl5pPr>
            <a:lvl6pPr marL="5840959" indent="0">
              <a:buNone/>
              <a:defRPr sz="2300"/>
            </a:lvl6pPr>
            <a:lvl7pPr marL="7009150" indent="0">
              <a:buNone/>
              <a:defRPr sz="2300"/>
            </a:lvl7pPr>
            <a:lvl8pPr marL="8177342" indent="0">
              <a:buNone/>
              <a:defRPr sz="2300"/>
            </a:lvl8pPr>
            <a:lvl9pPr marL="9345534" indent="0">
              <a:buNone/>
              <a:defRPr sz="23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3039421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890687" y="18297842"/>
            <a:ext cx="8848725" cy="2160164"/>
          </a:xfrm>
        </p:spPr>
        <p:txBody>
          <a:bodyPr anchor="b"/>
          <a:lstStyle>
            <a:lvl1pPr algn="l">
              <a:defRPr sz="5100" b="1"/>
            </a:lvl1pPr>
          </a:lstStyle>
          <a:p>
            <a:r>
              <a:rPr lang="zh-CN" altLang="en-US"/>
              <a:t>单击此处编辑母版标题样式</a:t>
            </a:r>
          </a:p>
        </p:txBody>
      </p:sp>
      <p:sp>
        <p:nvSpPr>
          <p:cNvPr id="3" name="图片占位符 2"/>
          <p:cNvSpPr>
            <a:spLocks noGrp="1"/>
          </p:cNvSpPr>
          <p:nvPr>
            <p:ph type="pic" idx="1"/>
          </p:nvPr>
        </p:nvSpPr>
        <p:spPr>
          <a:xfrm>
            <a:off x="2890687" y="2335637"/>
            <a:ext cx="8848725" cy="15683865"/>
          </a:xfrm>
        </p:spPr>
        <p:txBody>
          <a:bodyPr/>
          <a:lstStyle>
            <a:lvl1pPr marL="0" indent="0">
              <a:buNone/>
              <a:defRPr sz="8200"/>
            </a:lvl1pPr>
            <a:lvl2pPr marL="1168192" indent="0">
              <a:buNone/>
              <a:defRPr sz="7200"/>
            </a:lvl2pPr>
            <a:lvl3pPr marL="2336383" indent="0">
              <a:buNone/>
              <a:defRPr sz="6100"/>
            </a:lvl3pPr>
            <a:lvl4pPr marL="3504575" indent="0">
              <a:buNone/>
              <a:defRPr sz="5100"/>
            </a:lvl4pPr>
            <a:lvl5pPr marL="4672767" indent="0">
              <a:buNone/>
              <a:defRPr sz="5100"/>
            </a:lvl5pPr>
            <a:lvl6pPr marL="5840959" indent="0">
              <a:buNone/>
              <a:defRPr sz="5100"/>
            </a:lvl6pPr>
            <a:lvl7pPr marL="7009150" indent="0">
              <a:buNone/>
              <a:defRPr sz="5100"/>
            </a:lvl7pPr>
            <a:lvl8pPr marL="8177342" indent="0">
              <a:buNone/>
              <a:defRPr sz="5100"/>
            </a:lvl8pPr>
            <a:lvl9pPr marL="9345534" indent="0">
              <a:buNone/>
              <a:defRPr sz="5100"/>
            </a:lvl9pPr>
          </a:lstStyle>
          <a:p>
            <a:endParaRPr lang="zh-CN" altLang="en-US"/>
          </a:p>
        </p:txBody>
      </p:sp>
      <p:sp>
        <p:nvSpPr>
          <p:cNvPr id="4" name="文本占位符 3"/>
          <p:cNvSpPr>
            <a:spLocks noGrp="1"/>
          </p:cNvSpPr>
          <p:nvPr>
            <p:ph type="body" sz="half" idx="2"/>
          </p:nvPr>
        </p:nvSpPr>
        <p:spPr>
          <a:xfrm>
            <a:off x="2890687" y="20458006"/>
            <a:ext cx="8848725" cy="3067791"/>
          </a:xfrm>
        </p:spPr>
        <p:txBody>
          <a:bodyPr/>
          <a:lstStyle>
            <a:lvl1pPr marL="0" indent="0">
              <a:buNone/>
              <a:defRPr sz="3600"/>
            </a:lvl1pPr>
            <a:lvl2pPr marL="1168192" indent="0">
              <a:buNone/>
              <a:defRPr sz="3100"/>
            </a:lvl2pPr>
            <a:lvl3pPr marL="2336383" indent="0">
              <a:buNone/>
              <a:defRPr sz="2600"/>
            </a:lvl3pPr>
            <a:lvl4pPr marL="3504575" indent="0">
              <a:buNone/>
              <a:defRPr sz="2300"/>
            </a:lvl4pPr>
            <a:lvl5pPr marL="4672767" indent="0">
              <a:buNone/>
              <a:defRPr sz="2300"/>
            </a:lvl5pPr>
            <a:lvl6pPr marL="5840959" indent="0">
              <a:buNone/>
              <a:defRPr sz="2300"/>
            </a:lvl6pPr>
            <a:lvl7pPr marL="7009150" indent="0">
              <a:buNone/>
              <a:defRPr sz="2300"/>
            </a:lvl7pPr>
            <a:lvl8pPr marL="8177342" indent="0">
              <a:buNone/>
              <a:defRPr sz="2300"/>
            </a:lvl8pPr>
            <a:lvl9pPr marL="9345534" indent="0">
              <a:buNone/>
              <a:defRPr sz="23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0489506-9136-41B8-8634-E599BBAD86C2}" type="datetimeFigureOut">
              <a:rPr lang="zh-CN" altLang="en-US" smtClean="0"/>
              <a:t>2023/4/19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2137297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737394" y="1046803"/>
            <a:ext cx="13273088" cy="4356629"/>
          </a:xfrm>
          <a:prstGeom prst="rect">
            <a:avLst/>
          </a:prstGeom>
        </p:spPr>
        <p:txBody>
          <a:bodyPr vert="horz" lIns="233638" tIns="116819" rIns="233638" bIns="116819" rtlCol="0" anchor="ctr">
            <a:normAutofit/>
          </a:bodyPr>
          <a:lstStyle/>
          <a:p>
            <a:r>
              <a:rPr lang="zh-CN" altLang="en-US"/>
              <a:t>单击此处编辑母版标题样式</a:t>
            </a:r>
          </a:p>
        </p:txBody>
      </p:sp>
      <p:sp>
        <p:nvSpPr>
          <p:cNvPr id="3" name="文本占位符 2"/>
          <p:cNvSpPr>
            <a:spLocks noGrp="1"/>
          </p:cNvSpPr>
          <p:nvPr>
            <p:ph type="body" idx="1"/>
          </p:nvPr>
        </p:nvSpPr>
        <p:spPr>
          <a:xfrm>
            <a:off x="737394" y="6099283"/>
            <a:ext cx="13273088" cy="17251043"/>
          </a:xfrm>
          <a:prstGeom prst="rect">
            <a:avLst/>
          </a:prstGeom>
        </p:spPr>
        <p:txBody>
          <a:bodyPr vert="horz" lIns="233638" tIns="116819" rIns="233638" bIns="116819"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737394" y="24227701"/>
            <a:ext cx="3441171" cy="1391701"/>
          </a:xfrm>
          <a:prstGeom prst="rect">
            <a:avLst/>
          </a:prstGeom>
        </p:spPr>
        <p:txBody>
          <a:bodyPr vert="horz" lIns="233638" tIns="116819" rIns="233638" bIns="116819" rtlCol="0" anchor="ctr"/>
          <a:lstStyle>
            <a:lvl1pPr algn="l">
              <a:defRPr sz="3100">
                <a:solidFill>
                  <a:schemeClr val="tx1">
                    <a:tint val="75000"/>
                  </a:schemeClr>
                </a:solidFill>
              </a:defRPr>
            </a:lvl1pPr>
          </a:lstStyle>
          <a:p>
            <a:fld id="{F0489506-9136-41B8-8634-E599BBAD86C2}" type="datetimeFigureOut">
              <a:rPr lang="zh-CN" altLang="en-US" smtClean="0"/>
              <a:t>2023/4/19</a:t>
            </a:fld>
            <a:endParaRPr lang="zh-CN" altLang="en-US"/>
          </a:p>
        </p:txBody>
      </p:sp>
      <p:sp>
        <p:nvSpPr>
          <p:cNvPr id="5" name="页脚占位符 4"/>
          <p:cNvSpPr>
            <a:spLocks noGrp="1"/>
          </p:cNvSpPr>
          <p:nvPr>
            <p:ph type="ftr" sz="quarter" idx="3"/>
          </p:nvPr>
        </p:nvSpPr>
        <p:spPr>
          <a:xfrm>
            <a:off x="5038858" y="24227701"/>
            <a:ext cx="4670160" cy="1391701"/>
          </a:xfrm>
          <a:prstGeom prst="rect">
            <a:avLst/>
          </a:prstGeom>
        </p:spPr>
        <p:txBody>
          <a:bodyPr vert="horz" lIns="233638" tIns="116819" rIns="233638" bIns="116819" rtlCol="0" anchor="ctr"/>
          <a:lstStyle>
            <a:lvl1pPr algn="ctr">
              <a:defRPr sz="3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10569310" y="24227701"/>
            <a:ext cx="3441171" cy="1391701"/>
          </a:xfrm>
          <a:prstGeom prst="rect">
            <a:avLst/>
          </a:prstGeom>
        </p:spPr>
        <p:txBody>
          <a:bodyPr vert="horz" lIns="233638" tIns="116819" rIns="233638" bIns="116819" rtlCol="0" anchor="ctr"/>
          <a:lstStyle>
            <a:lvl1pPr algn="r">
              <a:defRPr sz="3100">
                <a:solidFill>
                  <a:schemeClr val="tx1">
                    <a:tint val="75000"/>
                  </a:schemeClr>
                </a:solidFill>
              </a:defRPr>
            </a:lvl1pPr>
          </a:lstStyle>
          <a:p>
            <a:fld id="{201D0897-8B9A-4D07-B99C-8117D1EF7C97}" type="slidenum">
              <a:rPr lang="zh-CN" altLang="en-US" smtClean="0"/>
              <a:t>‹#›</a:t>
            </a:fld>
            <a:endParaRPr lang="zh-CN" altLang="en-US"/>
          </a:p>
        </p:txBody>
      </p:sp>
    </p:spTree>
    <p:extLst>
      <p:ext uri="{BB962C8B-B14F-4D97-AF65-F5344CB8AC3E}">
        <p14:creationId xmlns:p14="http://schemas.microsoft.com/office/powerpoint/2010/main" val="4206076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36383" rtl="0" eaLnBrk="1" latinLnBrk="0" hangingPunct="1">
        <a:spcBef>
          <a:spcPct val="0"/>
        </a:spcBef>
        <a:buNone/>
        <a:defRPr sz="11200" kern="1200">
          <a:solidFill>
            <a:schemeClr val="tx1"/>
          </a:solidFill>
          <a:latin typeface="+mj-lt"/>
          <a:ea typeface="+mj-ea"/>
          <a:cs typeface="+mj-cs"/>
        </a:defRPr>
      </a:lvl1pPr>
    </p:titleStyle>
    <p:bodyStyle>
      <a:lvl1pPr marL="876144" indent="-876144" algn="l" defTabSz="2336383" rtl="0" eaLnBrk="1" latinLnBrk="0" hangingPunct="1">
        <a:spcBef>
          <a:spcPct val="20000"/>
        </a:spcBef>
        <a:buFont typeface="Arial" pitchFamily="34" charset="0"/>
        <a:buChar char="•"/>
        <a:defRPr sz="8200" kern="1200">
          <a:solidFill>
            <a:schemeClr val="tx1"/>
          </a:solidFill>
          <a:latin typeface="+mn-lt"/>
          <a:ea typeface="+mn-ea"/>
          <a:cs typeface="+mn-cs"/>
        </a:defRPr>
      </a:lvl1pPr>
      <a:lvl2pPr marL="1898312" indent="-730120" algn="l" defTabSz="2336383" rtl="0" eaLnBrk="1" latinLnBrk="0" hangingPunct="1">
        <a:spcBef>
          <a:spcPct val="20000"/>
        </a:spcBef>
        <a:buFont typeface="Arial" pitchFamily="34" charset="0"/>
        <a:buChar char="–"/>
        <a:defRPr sz="7200" kern="1200">
          <a:solidFill>
            <a:schemeClr val="tx1"/>
          </a:solidFill>
          <a:latin typeface="+mn-lt"/>
          <a:ea typeface="+mn-ea"/>
          <a:cs typeface="+mn-cs"/>
        </a:defRPr>
      </a:lvl2pPr>
      <a:lvl3pPr marL="2920479" indent="-584096" algn="l" defTabSz="2336383" rtl="0" eaLnBrk="1" latinLnBrk="0" hangingPunct="1">
        <a:spcBef>
          <a:spcPct val="20000"/>
        </a:spcBef>
        <a:buFont typeface="Arial" pitchFamily="34" charset="0"/>
        <a:buChar char="•"/>
        <a:defRPr sz="6100" kern="1200">
          <a:solidFill>
            <a:schemeClr val="tx1"/>
          </a:solidFill>
          <a:latin typeface="+mn-lt"/>
          <a:ea typeface="+mn-ea"/>
          <a:cs typeface="+mn-cs"/>
        </a:defRPr>
      </a:lvl3pPr>
      <a:lvl4pPr marL="4088671" indent="-584096" algn="l" defTabSz="2336383" rtl="0" eaLnBrk="1" latinLnBrk="0" hangingPunct="1">
        <a:spcBef>
          <a:spcPct val="20000"/>
        </a:spcBef>
        <a:buFont typeface="Arial" pitchFamily="34" charset="0"/>
        <a:buChar char="–"/>
        <a:defRPr sz="5100" kern="1200">
          <a:solidFill>
            <a:schemeClr val="tx1"/>
          </a:solidFill>
          <a:latin typeface="+mn-lt"/>
          <a:ea typeface="+mn-ea"/>
          <a:cs typeface="+mn-cs"/>
        </a:defRPr>
      </a:lvl4pPr>
      <a:lvl5pPr marL="5256863" indent="-584096" algn="l" defTabSz="2336383" rtl="0" eaLnBrk="1" latinLnBrk="0" hangingPunct="1">
        <a:spcBef>
          <a:spcPct val="20000"/>
        </a:spcBef>
        <a:buFont typeface="Arial" pitchFamily="34" charset="0"/>
        <a:buChar char="»"/>
        <a:defRPr sz="5100" kern="1200">
          <a:solidFill>
            <a:schemeClr val="tx1"/>
          </a:solidFill>
          <a:latin typeface="+mn-lt"/>
          <a:ea typeface="+mn-ea"/>
          <a:cs typeface="+mn-cs"/>
        </a:defRPr>
      </a:lvl5pPr>
      <a:lvl6pPr marL="6425054" indent="-584096" algn="l" defTabSz="2336383" rtl="0" eaLnBrk="1" latinLnBrk="0" hangingPunct="1">
        <a:spcBef>
          <a:spcPct val="20000"/>
        </a:spcBef>
        <a:buFont typeface="Arial" pitchFamily="34" charset="0"/>
        <a:buChar char="•"/>
        <a:defRPr sz="5100" kern="1200">
          <a:solidFill>
            <a:schemeClr val="tx1"/>
          </a:solidFill>
          <a:latin typeface="+mn-lt"/>
          <a:ea typeface="+mn-ea"/>
          <a:cs typeface="+mn-cs"/>
        </a:defRPr>
      </a:lvl6pPr>
      <a:lvl7pPr marL="7593246" indent="-584096" algn="l" defTabSz="2336383" rtl="0" eaLnBrk="1" latinLnBrk="0" hangingPunct="1">
        <a:spcBef>
          <a:spcPct val="20000"/>
        </a:spcBef>
        <a:buFont typeface="Arial" pitchFamily="34" charset="0"/>
        <a:buChar char="•"/>
        <a:defRPr sz="5100" kern="1200">
          <a:solidFill>
            <a:schemeClr val="tx1"/>
          </a:solidFill>
          <a:latin typeface="+mn-lt"/>
          <a:ea typeface="+mn-ea"/>
          <a:cs typeface="+mn-cs"/>
        </a:defRPr>
      </a:lvl7pPr>
      <a:lvl8pPr marL="8761438" indent="-584096" algn="l" defTabSz="2336383" rtl="0" eaLnBrk="1" latinLnBrk="0" hangingPunct="1">
        <a:spcBef>
          <a:spcPct val="20000"/>
        </a:spcBef>
        <a:buFont typeface="Arial" pitchFamily="34" charset="0"/>
        <a:buChar char="•"/>
        <a:defRPr sz="5100" kern="1200">
          <a:solidFill>
            <a:schemeClr val="tx1"/>
          </a:solidFill>
          <a:latin typeface="+mn-lt"/>
          <a:ea typeface="+mn-ea"/>
          <a:cs typeface="+mn-cs"/>
        </a:defRPr>
      </a:lvl8pPr>
      <a:lvl9pPr marL="9929630" indent="-584096" algn="l" defTabSz="2336383" rtl="0" eaLnBrk="1" latinLnBrk="0" hangingPunct="1">
        <a:spcBef>
          <a:spcPct val="20000"/>
        </a:spcBef>
        <a:buFont typeface="Arial" pitchFamily="34" charset="0"/>
        <a:buChar char="•"/>
        <a:defRPr sz="5100" kern="1200">
          <a:solidFill>
            <a:schemeClr val="tx1"/>
          </a:solidFill>
          <a:latin typeface="+mn-lt"/>
          <a:ea typeface="+mn-ea"/>
          <a:cs typeface="+mn-cs"/>
        </a:defRPr>
      </a:lvl9pPr>
    </p:bodyStyle>
    <p:otherStyle>
      <a:defPPr>
        <a:defRPr lang="zh-CN"/>
      </a:defPPr>
      <a:lvl1pPr marL="0" algn="l" defTabSz="2336383" rtl="0" eaLnBrk="1" latinLnBrk="0" hangingPunct="1">
        <a:defRPr sz="4600" kern="1200">
          <a:solidFill>
            <a:schemeClr val="tx1"/>
          </a:solidFill>
          <a:latin typeface="+mn-lt"/>
          <a:ea typeface="+mn-ea"/>
          <a:cs typeface="+mn-cs"/>
        </a:defRPr>
      </a:lvl1pPr>
      <a:lvl2pPr marL="1168192" algn="l" defTabSz="2336383" rtl="0" eaLnBrk="1" latinLnBrk="0" hangingPunct="1">
        <a:defRPr sz="4600" kern="1200">
          <a:solidFill>
            <a:schemeClr val="tx1"/>
          </a:solidFill>
          <a:latin typeface="+mn-lt"/>
          <a:ea typeface="+mn-ea"/>
          <a:cs typeface="+mn-cs"/>
        </a:defRPr>
      </a:lvl2pPr>
      <a:lvl3pPr marL="2336383" algn="l" defTabSz="2336383" rtl="0" eaLnBrk="1" latinLnBrk="0" hangingPunct="1">
        <a:defRPr sz="4600" kern="1200">
          <a:solidFill>
            <a:schemeClr val="tx1"/>
          </a:solidFill>
          <a:latin typeface="+mn-lt"/>
          <a:ea typeface="+mn-ea"/>
          <a:cs typeface="+mn-cs"/>
        </a:defRPr>
      </a:lvl3pPr>
      <a:lvl4pPr marL="3504575" algn="l" defTabSz="2336383" rtl="0" eaLnBrk="1" latinLnBrk="0" hangingPunct="1">
        <a:defRPr sz="4600" kern="1200">
          <a:solidFill>
            <a:schemeClr val="tx1"/>
          </a:solidFill>
          <a:latin typeface="+mn-lt"/>
          <a:ea typeface="+mn-ea"/>
          <a:cs typeface="+mn-cs"/>
        </a:defRPr>
      </a:lvl4pPr>
      <a:lvl5pPr marL="4672767" algn="l" defTabSz="2336383" rtl="0" eaLnBrk="1" latinLnBrk="0" hangingPunct="1">
        <a:defRPr sz="4600" kern="1200">
          <a:solidFill>
            <a:schemeClr val="tx1"/>
          </a:solidFill>
          <a:latin typeface="+mn-lt"/>
          <a:ea typeface="+mn-ea"/>
          <a:cs typeface="+mn-cs"/>
        </a:defRPr>
      </a:lvl5pPr>
      <a:lvl6pPr marL="5840959" algn="l" defTabSz="2336383" rtl="0" eaLnBrk="1" latinLnBrk="0" hangingPunct="1">
        <a:defRPr sz="4600" kern="1200">
          <a:solidFill>
            <a:schemeClr val="tx1"/>
          </a:solidFill>
          <a:latin typeface="+mn-lt"/>
          <a:ea typeface="+mn-ea"/>
          <a:cs typeface="+mn-cs"/>
        </a:defRPr>
      </a:lvl6pPr>
      <a:lvl7pPr marL="7009150" algn="l" defTabSz="2336383" rtl="0" eaLnBrk="1" latinLnBrk="0" hangingPunct="1">
        <a:defRPr sz="4600" kern="1200">
          <a:solidFill>
            <a:schemeClr val="tx1"/>
          </a:solidFill>
          <a:latin typeface="+mn-lt"/>
          <a:ea typeface="+mn-ea"/>
          <a:cs typeface="+mn-cs"/>
        </a:defRPr>
      </a:lvl7pPr>
      <a:lvl8pPr marL="8177342" algn="l" defTabSz="2336383" rtl="0" eaLnBrk="1" latinLnBrk="0" hangingPunct="1">
        <a:defRPr sz="4600" kern="1200">
          <a:solidFill>
            <a:schemeClr val="tx1"/>
          </a:solidFill>
          <a:latin typeface="+mn-lt"/>
          <a:ea typeface="+mn-ea"/>
          <a:cs typeface="+mn-cs"/>
        </a:defRPr>
      </a:lvl8pPr>
      <a:lvl9pPr marL="9345534" algn="l" defTabSz="2336383" rtl="0" eaLnBrk="1" latinLnBrk="0" hangingPunct="1">
        <a:defRPr sz="4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W:\N南航\机电学院\张老师PPT\演示文稿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744700" cy="26136600"/>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2261369" y="6085111"/>
            <a:ext cx="10382918" cy="2308324"/>
          </a:xfrm>
          <a:prstGeom prst="rect">
            <a:avLst/>
          </a:prstGeom>
        </p:spPr>
        <p:txBody>
          <a:bodyPr wrap="square">
            <a:spAutoFit/>
          </a:bodyPr>
          <a:lstStyle/>
          <a:p>
            <a:pPr algn="ctr"/>
            <a:r>
              <a:rPr lang="zh-CN" altLang="en-US" sz="7200" b="1" dirty="0">
                <a:solidFill>
                  <a:schemeClr val="bg1"/>
                </a:solidFill>
                <a:latin typeface="微软雅黑" panose="020B0503020204020204" charset="-122"/>
                <a:ea typeface="微软雅黑" panose="020B0503020204020204" charset="-122"/>
                <a:sym typeface="+mn-ea"/>
              </a:rPr>
              <a:t>社会转型与乡村建设中的设计转型</a:t>
            </a:r>
          </a:p>
        </p:txBody>
      </p:sp>
      <p:sp>
        <p:nvSpPr>
          <p:cNvPr id="7" name="文本框 5"/>
          <p:cNvSpPr txBox="1"/>
          <p:nvPr/>
        </p:nvSpPr>
        <p:spPr>
          <a:xfrm>
            <a:off x="3717950" y="9949338"/>
            <a:ext cx="8015336" cy="988347"/>
          </a:xfrm>
          <a:prstGeom prst="rect">
            <a:avLst/>
          </a:prstGeom>
          <a:noFill/>
        </p:spPr>
        <p:txBody>
          <a:bodyPr wrap="none" rtlCol="0" anchor="t">
            <a:spAutoFit/>
          </a:bodyPr>
          <a:lstStyle/>
          <a:p>
            <a:pPr>
              <a:lnSpc>
                <a:spcPct val="150000"/>
              </a:lnSpc>
            </a:pPr>
            <a:r>
              <a:rPr lang="zh-CN" altLang="zh-CN" sz="4400" b="1" dirty="0">
                <a:solidFill>
                  <a:schemeClr val="bg1"/>
                </a:solidFill>
                <a:latin typeface="微软雅黑" panose="020B0503020204020204" charset="-122"/>
                <a:ea typeface="微软雅黑" panose="020B0503020204020204" charset="-122"/>
                <a:cs typeface="微软雅黑" panose="020B0503020204020204" charset="-122"/>
                <a:sym typeface="+mn-ea"/>
              </a:rPr>
              <a:t>报 告 人：</a:t>
            </a:r>
            <a:r>
              <a:rPr lang="zh-CN" altLang="en-US" sz="4400" b="1" dirty="0">
                <a:solidFill>
                  <a:schemeClr val="bg1"/>
                </a:solidFill>
                <a:latin typeface="微软雅黑" panose="020B0503020204020204" charset="-122"/>
                <a:ea typeface="微软雅黑" panose="020B0503020204020204" charset="-122"/>
                <a:cs typeface="微软雅黑" panose="020B0503020204020204" charset="-122"/>
                <a:sym typeface="+mn-ea"/>
              </a:rPr>
              <a:t>季  铁   教  授  博  导</a:t>
            </a:r>
          </a:p>
        </p:txBody>
      </p:sp>
      <p:sp>
        <p:nvSpPr>
          <p:cNvPr id="8" name="文本框 14"/>
          <p:cNvSpPr txBox="1"/>
          <p:nvPr/>
        </p:nvSpPr>
        <p:spPr>
          <a:xfrm>
            <a:off x="2765425" y="12133783"/>
            <a:ext cx="6888076" cy="769441"/>
          </a:xfrm>
          <a:prstGeom prst="rect">
            <a:avLst/>
          </a:prstGeom>
          <a:noFill/>
        </p:spPr>
        <p:txBody>
          <a:bodyPr wrap="square" rtlCol="0">
            <a:spAutoFit/>
          </a:bodyPr>
          <a:lstStyle/>
          <a:p>
            <a:r>
              <a:rPr lang="zh-CN" altLang="en-US" sz="4400" b="1" dirty="0">
                <a:solidFill>
                  <a:srgbClr val="1B578E"/>
                </a:solidFill>
                <a:latin typeface="微软雅黑" pitchFamily="34" charset="-122"/>
                <a:ea typeface="微软雅黑" pitchFamily="34" charset="-122"/>
                <a:cs typeface="微软雅黑 Light" panose="020B0502040204020203" charset="-122"/>
              </a:rPr>
              <a:t>时  间：</a:t>
            </a:r>
            <a:r>
              <a:rPr lang="en-US" altLang="zh-CN" sz="4400" b="1" dirty="0">
                <a:solidFill>
                  <a:srgbClr val="1B578E"/>
                </a:solidFill>
                <a:latin typeface="微软雅黑" pitchFamily="34" charset="-122"/>
                <a:ea typeface="微软雅黑" pitchFamily="34" charset="-122"/>
                <a:cs typeface="微软雅黑 Light" panose="020B0502040204020203" charset="-122"/>
              </a:rPr>
              <a:t>3</a:t>
            </a:r>
            <a:r>
              <a:rPr lang="zh-CN" altLang="en-US" sz="4400" b="1" dirty="0">
                <a:solidFill>
                  <a:srgbClr val="1B578E"/>
                </a:solidFill>
                <a:latin typeface="微软雅黑" pitchFamily="34" charset="-122"/>
                <a:ea typeface="微软雅黑" pitchFamily="34" charset="-122"/>
                <a:cs typeface="微软雅黑 Light" panose="020B0502040204020203" charset="-122"/>
              </a:rPr>
              <a:t>月</a:t>
            </a:r>
            <a:r>
              <a:rPr lang="en-US" altLang="zh-CN" sz="4400" b="1" dirty="0">
                <a:solidFill>
                  <a:srgbClr val="1B578E"/>
                </a:solidFill>
                <a:latin typeface="微软雅黑" pitchFamily="34" charset="-122"/>
                <a:ea typeface="微软雅黑" pitchFamily="34" charset="-122"/>
                <a:cs typeface="微软雅黑 Light" panose="020B0502040204020203" charset="-122"/>
              </a:rPr>
              <a:t>27</a:t>
            </a:r>
            <a:r>
              <a:rPr lang="zh-CN" altLang="en-US" sz="4400" b="1" dirty="0">
                <a:solidFill>
                  <a:srgbClr val="1B578E"/>
                </a:solidFill>
                <a:latin typeface="微软雅黑" pitchFamily="34" charset="-122"/>
                <a:ea typeface="微软雅黑" pitchFamily="34" charset="-122"/>
                <a:cs typeface="微软雅黑 Light" panose="020B0502040204020203" charset="-122"/>
              </a:rPr>
              <a:t>日下午4:00</a:t>
            </a:r>
          </a:p>
        </p:txBody>
      </p:sp>
      <p:sp>
        <p:nvSpPr>
          <p:cNvPr id="9" name="文本框 6"/>
          <p:cNvSpPr txBox="1"/>
          <p:nvPr/>
        </p:nvSpPr>
        <p:spPr>
          <a:xfrm>
            <a:off x="2771153" y="13092534"/>
            <a:ext cx="9690659" cy="769441"/>
          </a:xfrm>
          <a:prstGeom prst="rect">
            <a:avLst/>
          </a:prstGeom>
          <a:noFill/>
        </p:spPr>
        <p:txBody>
          <a:bodyPr wrap="square" rtlCol="0">
            <a:spAutoFit/>
          </a:bodyPr>
          <a:lstStyle/>
          <a:p>
            <a:r>
              <a:rPr lang="zh-CN" altLang="en-US" sz="4400" b="1" dirty="0">
                <a:solidFill>
                  <a:srgbClr val="1B578E"/>
                </a:solidFill>
                <a:latin typeface="微软雅黑" pitchFamily="34" charset="-122"/>
                <a:ea typeface="微软雅黑" pitchFamily="34" charset="-122"/>
                <a:cs typeface="微软雅黑 Light" panose="020B0502040204020203" charset="-122"/>
              </a:rPr>
              <a:t>地  点：</a:t>
            </a:r>
            <a:r>
              <a:rPr lang="zh-CN" sz="4400" b="1" dirty="0">
                <a:solidFill>
                  <a:srgbClr val="1B578E"/>
                </a:solidFill>
                <a:latin typeface="微软雅黑" pitchFamily="34" charset="-122"/>
                <a:ea typeface="微软雅黑" pitchFamily="34" charset="-122"/>
                <a:cs typeface="微软雅黑 Light" panose="020B0502040204020203" charset="-122"/>
              </a:rPr>
              <a:t>江宁校区</a:t>
            </a:r>
            <a:r>
              <a:rPr lang="en-US" altLang="zh-CN" sz="4400" b="1" dirty="0">
                <a:solidFill>
                  <a:srgbClr val="1B578E"/>
                </a:solidFill>
                <a:latin typeface="微软雅黑" pitchFamily="34" charset="-122"/>
                <a:ea typeface="微软雅黑" pitchFamily="34" charset="-122"/>
                <a:cs typeface="微软雅黑 Light" panose="020B0502040204020203" charset="-122"/>
              </a:rPr>
              <a:t>2</a:t>
            </a:r>
            <a:r>
              <a:rPr lang="zh-CN" altLang="en-US" sz="4400" b="1" dirty="0">
                <a:solidFill>
                  <a:srgbClr val="1B578E"/>
                </a:solidFill>
                <a:latin typeface="微软雅黑" pitchFamily="34" charset="-122"/>
                <a:ea typeface="微软雅黑" pitchFamily="34" charset="-122"/>
                <a:cs typeface="微软雅黑 Light" panose="020B0502040204020203" charset="-122"/>
              </a:rPr>
              <a:t>号楼</a:t>
            </a:r>
            <a:r>
              <a:rPr lang="en-US" altLang="zh-CN" sz="4400" b="1" dirty="0">
                <a:solidFill>
                  <a:srgbClr val="1B578E"/>
                </a:solidFill>
                <a:latin typeface="微软雅黑" pitchFamily="34" charset="-122"/>
                <a:ea typeface="微软雅黑" pitchFamily="34" charset="-122"/>
                <a:cs typeface="微软雅黑 Light" panose="020B0502040204020203" charset="-122"/>
              </a:rPr>
              <a:t>1</a:t>
            </a:r>
            <a:r>
              <a:rPr lang="zh-CN" altLang="en-US" sz="4400" b="1" dirty="0">
                <a:solidFill>
                  <a:srgbClr val="1B578E"/>
                </a:solidFill>
                <a:latin typeface="微软雅黑" pitchFamily="34" charset="-122"/>
                <a:ea typeface="微软雅黑" pitchFamily="34" charset="-122"/>
                <a:cs typeface="微软雅黑 Light" panose="020B0502040204020203" charset="-122"/>
              </a:rPr>
              <a:t>楼学术报告厅</a:t>
            </a:r>
          </a:p>
        </p:txBody>
      </p:sp>
      <p:sp>
        <p:nvSpPr>
          <p:cNvPr id="10" name="文本框 7"/>
          <p:cNvSpPr txBox="1"/>
          <p:nvPr/>
        </p:nvSpPr>
        <p:spPr>
          <a:xfrm>
            <a:off x="1752184" y="15185785"/>
            <a:ext cx="11454401" cy="10269478"/>
          </a:xfrm>
          <a:prstGeom prst="rect">
            <a:avLst/>
          </a:prstGeom>
          <a:noFill/>
        </p:spPr>
        <p:txBody>
          <a:bodyPr wrap="square" rtlCol="0" anchor="t">
            <a:spAutoFit/>
          </a:bodyPr>
          <a:lstStyle/>
          <a:p>
            <a:pPr>
              <a:lnSpc>
                <a:spcPts val="7200"/>
              </a:lnSpc>
            </a:pPr>
            <a:r>
              <a:rPr lang="zh-CN" altLang="zh-CN" sz="4000" b="1" dirty="0">
                <a:solidFill>
                  <a:srgbClr val="1B578E"/>
                </a:solidFill>
                <a:latin typeface="微软雅黑" panose="020B0503020204020204" charset="-122"/>
                <a:ea typeface="微软雅黑" panose="020B0503020204020204" charset="-122"/>
                <a:cs typeface="微软雅黑 Light" panose="020B0502040204020203" charset="-122"/>
                <a:sym typeface="+mn-ea"/>
              </a:rPr>
              <a:t>报告</a:t>
            </a:r>
            <a:r>
              <a:rPr lang="zh-CN" altLang="en-US" sz="4000" b="1" dirty="0">
                <a:solidFill>
                  <a:srgbClr val="1B578E"/>
                </a:solidFill>
                <a:latin typeface="微软雅黑" panose="020B0503020204020204" charset="-122"/>
                <a:ea typeface="微软雅黑" panose="020B0503020204020204" charset="-122"/>
                <a:cs typeface="微软雅黑 Light" panose="020B0502040204020203" charset="-122"/>
                <a:sym typeface="+mn-ea"/>
              </a:rPr>
              <a:t>内容</a:t>
            </a:r>
            <a:r>
              <a:rPr lang="zh-CN" altLang="zh-CN" sz="4000" b="1" dirty="0">
                <a:solidFill>
                  <a:srgbClr val="1B578E"/>
                </a:solidFill>
                <a:latin typeface="微软雅黑" panose="020B0503020204020204" charset="-122"/>
                <a:ea typeface="微软雅黑" panose="020B0503020204020204" charset="-122"/>
                <a:cs typeface="微软雅黑 Light" panose="020B0502040204020203" charset="-122"/>
                <a:sym typeface="+mn-ea"/>
              </a:rPr>
              <a:t>：</a:t>
            </a:r>
            <a:endParaRPr lang="en-US" altLang="zh-CN" sz="4000" b="1" dirty="0">
              <a:solidFill>
                <a:srgbClr val="1B578E"/>
              </a:solidFill>
              <a:latin typeface="微软雅黑 Light" panose="020B0502040204020203" charset="-122"/>
              <a:ea typeface="微软雅黑 Light" panose="020B0502040204020203" charset="-122"/>
              <a:cs typeface="微软雅黑 Light" panose="020B0502040204020203" charset="-122"/>
            </a:endParaRPr>
          </a:p>
          <a:p>
            <a:pPr>
              <a:lnSpc>
                <a:spcPts val="3600"/>
              </a:lnSpc>
            </a:pP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1.</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澳大利亚</a:t>
            </a:r>
            <a:r>
              <a:rPr lang="en-US" altLang="zh-CN" sz="2400" dirty="0" err="1">
                <a:solidFill>
                  <a:srgbClr val="1B578E"/>
                </a:solidFill>
                <a:latin typeface="微软雅黑 Light" panose="020B0502040204020203" charset="-122"/>
                <a:ea typeface="微软雅黑 Light" panose="020B0502040204020203" charset="-122"/>
                <a:cs typeface="微软雅黑 Light" panose="020B0502040204020203" charset="-122"/>
                <a:sym typeface="+mn-ea"/>
              </a:rPr>
              <a:t>Deakin</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大学国际创新制造研究中心介绍</a:t>
            </a:r>
            <a:endPar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endParaRPr>
          </a:p>
          <a:p>
            <a:pPr>
              <a:lnSpc>
                <a:spcPts val="3600"/>
              </a:lnSpc>
            </a:pP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2.</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韩国科学技术院机械工程系计算机辅助净成形实验室介绍</a:t>
            </a:r>
            <a:endPar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endParaRPr>
          </a:p>
          <a:p>
            <a:pPr>
              <a:lnSpc>
                <a:spcPts val="3600"/>
              </a:lnSpc>
            </a:pP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3.</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金属塑性本构模型的最新研究进展</a:t>
            </a:r>
            <a:endPar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endParaRPr>
          </a:p>
          <a:p>
            <a:pPr>
              <a:lnSpc>
                <a:spcPts val="3600"/>
              </a:lnSpc>
            </a:pP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4.</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金属塑性本构模型开发的挑战和研究热点</a:t>
            </a:r>
          </a:p>
          <a:p>
            <a:pPr>
              <a:lnSpc>
                <a:spcPts val="4200"/>
              </a:lnSpc>
            </a:pPr>
            <a:endPar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endParaRPr>
          </a:p>
          <a:p>
            <a:pPr>
              <a:lnSpc>
                <a:spcPts val="4200"/>
              </a:lnSpc>
            </a:pPr>
            <a:r>
              <a:rPr lang="en-US" altLang="zh-CN" sz="4000" b="1" dirty="0">
                <a:solidFill>
                  <a:srgbClr val="1B578E"/>
                </a:solidFill>
                <a:latin typeface="微软雅黑" panose="020B0503020204020204" charset="-122"/>
                <a:ea typeface="微软雅黑" panose="020B0503020204020204" charset="-122"/>
                <a:cs typeface="微软雅黑" panose="020B0503020204020204" charset="-122"/>
                <a:sym typeface="+mn-ea"/>
              </a:rPr>
              <a:t>YOON </a:t>
            </a:r>
            <a:r>
              <a:rPr lang="en-US" altLang="zh-CN" sz="4000" b="1" dirty="0" err="1">
                <a:solidFill>
                  <a:srgbClr val="1B578E"/>
                </a:solidFill>
                <a:latin typeface="微软雅黑" panose="020B0503020204020204" charset="-122"/>
                <a:ea typeface="微软雅黑" panose="020B0503020204020204" charset="-122"/>
                <a:cs typeface="微软雅黑" panose="020B0503020204020204" charset="-122"/>
                <a:sym typeface="+mn-ea"/>
              </a:rPr>
              <a:t>Jeong</a:t>
            </a:r>
            <a:r>
              <a:rPr lang="en-US" altLang="zh-CN" sz="4000" b="1" dirty="0">
                <a:solidFill>
                  <a:srgbClr val="1B578E"/>
                </a:solidFill>
                <a:latin typeface="微软雅黑" panose="020B0503020204020204" charset="-122"/>
                <a:ea typeface="微软雅黑" panose="020B0503020204020204" charset="-122"/>
                <a:cs typeface="微软雅黑" panose="020B0503020204020204" charset="-122"/>
                <a:sym typeface="+mn-ea"/>
              </a:rPr>
              <a:t> </a:t>
            </a:r>
            <a:r>
              <a:rPr lang="en-US" altLang="zh-CN" sz="4000" b="1" dirty="0" err="1">
                <a:solidFill>
                  <a:srgbClr val="1B578E"/>
                </a:solidFill>
                <a:latin typeface="微软雅黑" panose="020B0503020204020204" charset="-122"/>
                <a:ea typeface="微软雅黑" panose="020B0503020204020204" charset="-122"/>
                <a:cs typeface="微软雅黑" panose="020B0503020204020204" charset="-122"/>
                <a:sym typeface="+mn-ea"/>
              </a:rPr>
              <a:t>Whan</a:t>
            </a:r>
            <a:r>
              <a:rPr lang="en-US" altLang="zh-CN" sz="4000" b="1" dirty="0">
                <a:solidFill>
                  <a:srgbClr val="1B578E"/>
                </a:solidFill>
                <a:latin typeface="微软雅黑" panose="020B0503020204020204" charset="-122"/>
                <a:ea typeface="微软雅黑" panose="020B0503020204020204" charset="-122"/>
                <a:cs typeface="微软雅黑" panose="020B0503020204020204" charset="-122"/>
                <a:sym typeface="+mn-ea"/>
              </a:rPr>
              <a:t> </a:t>
            </a:r>
            <a:r>
              <a:rPr lang="zh-CN" altLang="zh-CN" sz="4000" b="1" dirty="0">
                <a:solidFill>
                  <a:srgbClr val="1B578E"/>
                </a:solidFill>
                <a:latin typeface="微软雅黑" panose="020B0503020204020204" charset="-122"/>
                <a:ea typeface="微软雅黑" panose="020B0503020204020204" charset="-122"/>
                <a:cs typeface="微软雅黑" panose="020B0503020204020204" charset="-122"/>
                <a:sym typeface="+mn-ea"/>
              </a:rPr>
              <a:t>教授简介：</a:t>
            </a:r>
            <a:endParaRPr lang="en-US" altLang="zh-CN" sz="4000" b="1" dirty="0">
              <a:solidFill>
                <a:srgbClr val="1B578E"/>
              </a:solidFill>
              <a:latin typeface="微软雅黑 Light" panose="020B0502040204020203" charset="-122"/>
              <a:ea typeface="微软雅黑 Light" panose="020B0502040204020203" charset="-122"/>
              <a:cs typeface="微软雅黑 Light" panose="020B0502040204020203" charset="-122"/>
            </a:endParaRPr>
          </a:p>
          <a:p>
            <a:pPr algn="just">
              <a:lnSpc>
                <a:spcPts val="3200"/>
              </a:lnSpc>
            </a:pP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YOON </a:t>
            </a:r>
            <a:r>
              <a:rPr lang="en-US" altLang="zh-CN" sz="2400" dirty="0" err="1">
                <a:solidFill>
                  <a:srgbClr val="1B578E"/>
                </a:solidFill>
                <a:latin typeface="微软雅黑 Light" panose="020B0502040204020203" charset="-122"/>
                <a:ea typeface="微软雅黑 Light" panose="020B0502040204020203" charset="-122"/>
                <a:cs typeface="微软雅黑 Light" panose="020B0502040204020203" charset="-122"/>
                <a:sym typeface="+mn-ea"/>
              </a:rPr>
              <a:t>Jeong</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 </a:t>
            </a:r>
            <a:r>
              <a:rPr lang="en-US" altLang="zh-CN" sz="2400" dirty="0" err="1">
                <a:solidFill>
                  <a:srgbClr val="1B578E"/>
                </a:solidFill>
                <a:latin typeface="微软雅黑 Light" panose="020B0502040204020203" charset="-122"/>
                <a:ea typeface="微软雅黑 Light" panose="020B0502040204020203" charset="-122"/>
                <a:cs typeface="微软雅黑 Light" panose="020B0502040204020203" charset="-122"/>
                <a:sym typeface="+mn-ea"/>
              </a:rPr>
              <a:t>Whan</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教授，</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1997</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年获得</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KAIST</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博士学位，澳大利亚</a:t>
            </a:r>
            <a:r>
              <a:rPr lang="en-US" altLang="zh-CN" sz="2400" dirty="0" err="1">
                <a:solidFill>
                  <a:srgbClr val="1B578E"/>
                </a:solidFill>
                <a:latin typeface="微软雅黑 Light" panose="020B0502040204020203" charset="-122"/>
                <a:ea typeface="微软雅黑 Light" panose="020B0502040204020203" charset="-122"/>
                <a:cs typeface="微软雅黑 Light" panose="020B0502040204020203" charset="-122"/>
                <a:sym typeface="+mn-ea"/>
              </a:rPr>
              <a:t>Deakin</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大学国际创新制造研究中心（</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International Centre for Innovative Manufacturing-ICIM</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）主任，韩国科学技术院（</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KAIST</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）机械工程系计算机辅助净成形实验室</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(Computer-Aided Net Shape Manufacturing Lab-CANESM)</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主任。</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Yoon</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教授致力于轻量化材料和结构的高可靠性设计和制造。他曾在澳大利亚</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Swinburne</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大学主持波音制造研究中心（</a:t>
            </a:r>
            <a:r>
              <a:rPr lang="en-US" altLang="zh-CN" sz="2400" dirty="0" err="1">
                <a:solidFill>
                  <a:srgbClr val="1B578E"/>
                </a:solidFill>
                <a:latin typeface="微软雅黑 Light" panose="020B0502040204020203" charset="-122"/>
                <a:ea typeface="微软雅黑 Light" panose="020B0502040204020203" charset="-122"/>
                <a:cs typeface="微软雅黑 Light" panose="020B0502040204020203" charset="-122"/>
                <a:sym typeface="+mn-ea"/>
              </a:rPr>
              <a:t>AusAMRC</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）。目前已在国际顶级期刊和会议发表学术论文</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200</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余篇，超过</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3500</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次引用，</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H</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指数</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30+</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。因在塑性力学领域的杰出贡献，获国际顶级期刊塑性力学学报颁发的“</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2008</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年塑性力学奖”。自</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2008</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年以来一直担任国际顶级期刊塑性力学学报的编委。作为客座主编，为塑性力学学报编辑特刊</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6</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期，为力学领域国际著名期刊</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Int. J. </a:t>
            </a:r>
            <a:r>
              <a:rPr lang="en-US" altLang="zh-CN" sz="2400" dirty="0" err="1">
                <a:solidFill>
                  <a:srgbClr val="1B578E"/>
                </a:solidFill>
                <a:latin typeface="微软雅黑 Light" panose="020B0502040204020203" charset="-122"/>
                <a:ea typeface="微软雅黑 Light" panose="020B0502040204020203" charset="-122"/>
                <a:cs typeface="微软雅黑 Light" panose="020B0502040204020203" charset="-122"/>
                <a:sym typeface="+mn-ea"/>
              </a:rPr>
              <a:t>Solids&amp;Struct</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编辑特刊</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1</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期。</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Yoon</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教授还拥有丰富的企业工作经验，包括</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LG</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电子（韩国）产品开发，</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MSC</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软件公司（美国），</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Nastran</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Marc</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源代码的开发和美铝科技中心（美国）。</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2014</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年，作为主席主持了在澳大利亚墨尔本举行的金属板料成形领域国际顶级会议</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NUMISHEET2014</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，现为国际会议</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NUMISHEET</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筹划组织委员会主席。</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2018</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年将主持在韩国济州岛举办的亚太工程塑性力学及应用大会（</a:t>
            </a:r>
            <a:r>
              <a:rPr lang="en-US"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AEPA2018</a:t>
            </a:r>
            <a:r>
              <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sym typeface="+mn-ea"/>
              </a:rPr>
              <a:t>）。</a:t>
            </a:r>
            <a:endParaRPr lang="zh-CN" altLang="zh-CN" sz="2400" dirty="0">
              <a:solidFill>
                <a:srgbClr val="1B578E"/>
              </a:solidFill>
              <a:latin typeface="微软雅黑 Light" panose="020B0502040204020203" charset="-122"/>
              <a:ea typeface="微软雅黑 Light" panose="020B0502040204020203" charset="-122"/>
              <a:cs typeface="微软雅黑 Light" panose="020B0502040204020203" charset="-122"/>
            </a:endParaRPr>
          </a:p>
          <a:p>
            <a:endParaRPr lang="zh-CN" altLang="en-US" sz="2400" dirty="0">
              <a:solidFill>
                <a:srgbClr val="1B578E"/>
              </a:solidFill>
              <a:latin typeface="微软雅黑 Light" panose="020B0502040204020203" charset="-122"/>
              <a:ea typeface="微软雅黑 Light" panose="020B0502040204020203" charset="-122"/>
              <a:cs typeface="微软雅黑 Light" panose="020B0502040204020203" charset="-122"/>
            </a:endParaRPr>
          </a:p>
        </p:txBody>
      </p:sp>
    </p:spTree>
    <p:extLst>
      <p:ext uri="{BB962C8B-B14F-4D97-AF65-F5344CB8AC3E}">
        <p14:creationId xmlns:p14="http://schemas.microsoft.com/office/powerpoint/2010/main" val="101514330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TotalTime>
  <Words>350</Words>
  <Application>Microsoft Office PowerPoint</Application>
  <PresentationFormat>自定义</PresentationFormat>
  <Paragraphs>12</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宋体</vt:lpstr>
      <vt:lpstr>微软雅黑</vt:lpstr>
      <vt:lpstr>微软雅黑 Light</vt:lpstr>
      <vt:lpstr>Arial</vt:lpstr>
      <vt:lpstr>Calibri</vt:lpstr>
      <vt:lpstr>Office 主题​​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USER</cp:lastModifiedBy>
  <cp:revision>35</cp:revision>
  <dcterms:created xsi:type="dcterms:W3CDTF">2022-09-20T08:17:50Z</dcterms:created>
  <dcterms:modified xsi:type="dcterms:W3CDTF">2023-04-19T07:09:24Z</dcterms:modified>
</cp:coreProperties>
</file>