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4747875" cy="26139775"/>
  <p:notesSz cx="6858000" cy="9144000"/>
  <p:defaultTextStyle>
    <a:defPPr>
      <a:defRPr lang="zh-CN"/>
    </a:defPPr>
    <a:lvl1pPr marL="0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1pPr>
    <a:lvl2pPr marL="1168192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2pPr>
    <a:lvl3pPr marL="2336383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3pPr>
    <a:lvl4pPr marL="3504575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4pPr>
    <a:lvl5pPr marL="4672767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5pPr>
    <a:lvl6pPr marL="5840959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6pPr>
    <a:lvl7pPr marL="7009150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7pPr>
    <a:lvl8pPr marL="8177342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8pPr>
    <a:lvl9pPr marL="9345534" algn="l" defTabSz="2336383" rtl="0" eaLnBrk="1" latinLnBrk="0" hangingPunct="1">
      <a:defRPr sz="4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33">
          <p15:clr>
            <a:srgbClr val="A4A3A4"/>
          </p15:clr>
        </p15:guide>
        <p15:guide id="2" pos="46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78E"/>
    <a:srgbClr val="187FE6"/>
    <a:srgbClr val="0066CC"/>
    <a:srgbClr val="0099FF"/>
    <a:srgbClr val="00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85" autoAdjust="0"/>
    <p:restoredTop sz="94660"/>
  </p:normalViewPr>
  <p:slideViewPr>
    <p:cSldViewPr>
      <p:cViewPr varScale="1">
        <p:scale>
          <a:sx n="29" d="100"/>
          <a:sy n="29" d="100"/>
        </p:scale>
        <p:origin x="3816" y="66"/>
      </p:cViewPr>
      <p:guideLst>
        <p:guide orient="horz" pos="8233"/>
        <p:guide pos="46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06091" y="8120275"/>
            <a:ext cx="12535694" cy="560310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12181" y="14812539"/>
            <a:ext cx="10323513" cy="66801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68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336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504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672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840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00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177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34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597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771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7246822" y="3987530"/>
            <a:ext cx="5351225" cy="850147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90585" y="3987530"/>
            <a:ext cx="15810438" cy="850147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08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604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64980" y="16797228"/>
            <a:ext cx="12535694" cy="5191650"/>
          </a:xfrm>
        </p:spPr>
        <p:txBody>
          <a:bodyPr anchor="t"/>
          <a:lstStyle>
            <a:lvl1pPr algn="l">
              <a:defRPr sz="102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64980" y="11079154"/>
            <a:ext cx="12535694" cy="5718074"/>
          </a:xfrm>
        </p:spPr>
        <p:txBody>
          <a:bodyPr anchor="b"/>
          <a:lstStyle>
            <a:lvl1pPr marL="0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1pPr>
            <a:lvl2pPr marL="1168192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2pPr>
            <a:lvl3pPr marL="2336383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3pPr>
            <a:lvl4pPr marL="350457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4pPr>
            <a:lvl5pPr marL="4672767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5pPr>
            <a:lvl6pPr marL="584095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6pPr>
            <a:lvl7pPr marL="700915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7pPr>
            <a:lvl8pPr marL="8177342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8pPr>
            <a:lvl9pPr marL="9345534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653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90584" y="23247459"/>
            <a:ext cx="10579552" cy="65754848"/>
          </a:xfrm>
        </p:spPr>
        <p:txBody>
          <a:bodyPr/>
          <a:lstStyle>
            <a:lvl1pPr>
              <a:defRPr sz="7200"/>
            </a:lvl1pPr>
            <a:lvl2pPr>
              <a:defRPr sz="61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015935" y="23247459"/>
            <a:ext cx="10582112" cy="65754848"/>
          </a:xfrm>
        </p:spPr>
        <p:txBody>
          <a:bodyPr/>
          <a:lstStyle>
            <a:lvl1pPr>
              <a:defRPr sz="7200"/>
            </a:lvl1pPr>
            <a:lvl2pPr>
              <a:defRPr sz="61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60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7394" y="1046803"/>
            <a:ext cx="13273088" cy="4356629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37394" y="5851197"/>
            <a:ext cx="6516206" cy="2438500"/>
          </a:xfrm>
        </p:spPr>
        <p:txBody>
          <a:bodyPr anchor="b"/>
          <a:lstStyle>
            <a:lvl1pPr marL="0" indent="0">
              <a:buNone/>
              <a:defRPr sz="6100" b="1"/>
            </a:lvl1pPr>
            <a:lvl2pPr marL="1168192" indent="0">
              <a:buNone/>
              <a:defRPr sz="5100" b="1"/>
            </a:lvl2pPr>
            <a:lvl3pPr marL="2336383" indent="0">
              <a:buNone/>
              <a:defRPr sz="4600" b="1"/>
            </a:lvl3pPr>
            <a:lvl4pPr marL="3504575" indent="0">
              <a:buNone/>
              <a:defRPr sz="4100" b="1"/>
            </a:lvl4pPr>
            <a:lvl5pPr marL="4672767" indent="0">
              <a:buNone/>
              <a:defRPr sz="4100" b="1"/>
            </a:lvl5pPr>
            <a:lvl6pPr marL="5840959" indent="0">
              <a:buNone/>
              <a:defRPr sz="4100" b="1"/>
            </a:lvl6pPr>
            <a:lvl7pPr marL="7009150" indent="0">
              <a:buNone/>
              <a:defRPr sz="4100" b="1"/>
            </a:lvl7pPr>
            <a:lvl8pPr marL="8177342" indent="0">
              <a:buNone/>
              <a:defRPr sz="4100" b="1"/>
            </a:lvl8pPr>
            <a:lvl9pPr marL="9345534" indent="0">
              <a:buNone/>
              <a:defRPr sz="4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37394" y="8289697"/>
            <a:ext cx="6516206" cy="15060627"/>
          </a:xfrm>
        </p:spPr>
        <p:txBody>
          <a:bodyPr/>
          <a:lstStyle>
            <a:lvl1pPr>
              <a:defRPr sz="6100"/>
            </a:lvl1pPr>
            <a:lvl2pPr>
              <a:defRPr sz="51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491716" y="5851197"/>
            <a:ext cx="6518766" cy="2438500"/>
          </a:xfrm>
        </p:spPr>
        <p:txBody>
          <a:bodyPr anchor="b"/>
          <a:lstStyle>
            <a:lvl1pPr marL="0" indent="0">
              <a:buNone/>
              <a:defRPr sz="6100" b="1"/>
            </a:lvl1pPr>
            <a:lvl2pPr marL="1168192" indent="0">
              <a:buNone/>
              <a:defRPr sz="5100" b="1"/>
            </a:lvl2pPr>
            <a:lvl3pPr marL="2336383" indent="0">
              <a:buNone/>
              <a:defRPr sz="4600" b="1"/>
            </a:lvl3pPr>
            <a:lvl4pPr marL="3504575" indent="0">
              <a:buNone/>
              <a:defRPr sz="4100" b="1"/>
            </a:lvl4pPr>
            <a:lvl5pPr marL="4672767" indent="0">
              <a:buNone/>
              <a:defRPr sz="4100" b="1"/>
            </a:lvl5pPr>
            <a:lvl6pPr marL="5840959" indent="0">
              <a:buNone/>
              <a:defRPr sz="4100" b="1"/>
            </a:lvl6pPr>
            <a:lvl7pPr marL="7009150" indent="0">
              <a:buNone/>
              <a:defRPr sz="4100" b="1"/>
            </a:lvl7pPr>
            <a:lvl8pPr marL="8177342" indent="0">
              <a:buNone/>
              <a:defRPr sz="4100" b="1"/>
            </a:lvl8pPr>
            <a:lvl9pPr marL="9345534" indent="0">
              <a:buNone/>
              <a:defRPr sz="4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491716" y="8289697"/>
            <a:ext cx="6518766" cy="15060627"/>
          </a:xfrm>
        </p:spPr>
        <p:txBody>
          <a:bodyPr/>
          <a:lstStyle>
            <a:lvl1pPr>
              <a:defRPr sz="6100"/>
            </a:lvl1pPr>
            <a:lvl2pPr>
              <a:defRPr sz="51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273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942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76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7395" y="1040750"/>
            <a:ext cx="4851949" cy="4429240"/>
          </a:xfrm>
        </p:spPr>
        <p:txBody>
          <a:bodyPr anchor="b"/>
          <a:lstStyle>
            <a:lvl1pPr algn="l">
              <a:defRPr sz="5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6009" y="1040752"/>
            <a:ext cx="8244472" cy="22309574"/>
          </a:xfrm>
        </p:spPr>
        <p:txBody>
          <a:bodyPr/>
          <a:lstStyle>
            <a:lvl1pPr>
              <a:defRPr sz="8200"/>
            </a:lvl1pPr>
            <a:lvl2pPr>
              <a:defRPr sz="7200"/>
            </a:lvl2pPr>
            <a:lvl3pPr>
              <a:defRPr sz="61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7395" y="5469992"/>
            <a:ext cx="4851949" cy="17880334"/>
          </a:xfrm>
        </p:spPr>
        <p:txBody>
          <a:bodyPr/>
          <a:lstStyle>
            <a:lvl1pPr marL="0" indent="0">
              <a:buNone/>
              <a:defRPr sz="3600"/>
            </a:lvl1pPr>
            <a:lvl2pPr marL="1168192" indent="0">
              <a:buNone/>
              <a:defRPr sz="3100"/>
            </a:lvl2pPr>
            <a:lvl3pPr marL="2336383" indent="0">
              <a:buNone/>
              <a:defRPr sz="2600"/>
            </a:lvl3pPr>
            <a:lvl4pPr marL="3504575" indent="0">
              <a:buNone/>
              <a:defRPr sz="2300"/>
            </a:lvl4pPr>
            <a:lvl5pPr marL="4672767" indent="0">
              <a:buNone/>
              <a:defRPr sz="2300"/>
            </a:lvl5pPr>
            <a:lvl6pPr marL="5840959" indent="0">
              <a:buNone/>
              <a:defRPr sz="2300"/>
            </a:lvl6pPr>
            <a:lvl7pPr marL="7009150" indent="0">
              <a:buNone/>
              <a:defRPr sz="2300"/>
            </a:lvl7pPr>
            <a:lvl8pPr marL="8177342" indent="0">
              <a:buNone/>
              <a:defRPr sz="2300"/>
            </a:lvl8pPr>
            <a:lvl9pPr marL="9345534" indent="0">
              <a:buNone/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421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90687" y="18297842"/>
            <a:ext cx="8848725" cy="2160164"/>
          </a:xfrm>
        </p:spPr>
        <p:txBody>
          <a:bodyPr anchor="b"/>
          <a:lstStyle>
            <a:lvl1pPr algn="l">
              <a:defRPr sz="5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890687" y="2335637"/>
            <a:ext cx="8848725" cy="15683865"/>
          </a:xfrm>
        </p:spPr>
        <p:txBody>
          <a:bodyPr/>
          <a:lstStyle>
            <a:lvl1pPr marL="0" indent="0">
              <a:buNone/>
              <a:defRPr sz="8200"/>
            </a:lvl1pPr>
            <a:lvl2pPr marL="1168192" indent="0">
              <a:buNone/>
              <a:defRPr sz="7200"/>
            </a:lvl2pPr>
            <a:lvl3pPr marL="2336383" indent="0">
              <a:buNone/>
              <a:defRPr sz="6100"/>
            </a:lvl3pPr>
            <a:lvl4pPr marL="3504575" indent="0">
              <a:buNone/>
              <a:defRPr sz="5100"/>
            </a:lvl4pPr>
            <a:lvl5pPr marL="4672767" indent="0">
              <a:buNone/>
              <a:defRPr sz="5100"/>
            </a:lvl5pPr>
            <a:lvl6pPr marL="5840959" indent="0">
              <a:buNone/>
              <a:defRPr sz="5100"/>
            </a:lvl6pPr>
            <a:lvl7pPr marL="7009150" indent="0">
              <a:buNone/>
              <a:defRPr sz="5100"/>
            </a:lvl7pPr>
            <a:lvl8pPr marL="8177342" indent="0">
              <a:buNone/>
              <a:defRPr sz="5100"/>
            </a:lvl8pPr>
            <a:lvl9pPr marL="9345534" indent="0">
              <a:buNone/>
              <a:defRPr sz="5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890687" y="20458006"/>
            <a:ext cx="8848725" cy="3067791"/>
          </a:xfrm>
        </p:spPr>
        <p:txBody>
          <a:bodyPr/>
          <a:lstStyle>
            <a:lvl1pPr marL="0" indent="0">
              <a:buNone/>
              <a:defRPr sz="3600"/>
            </a:lvl1pPr>
            <a:lvl2pPr marL="1168192" indent="0">
              <a:buNone/>
              <a:defRPr sz="3100"/>
            </a:lvl2pPr>
            <a:lvl3pPr marL="2336383" indent="0">
              <a:buNone/>
              <a:defRPr sz="2600"/>
            </a:lvl3pPr>
            <a:lvl4pPr marL="3504575" indent="0">
              <a:buNone/>
              <a:defRPr sz="2300"/>
            </a:lvl4pPr>
            <a:lvl5pPr marL="4672767" indent="0">
              <a:buNone/>
              <a:defRPr sz="2300"/>
            </a:lvl5pPr>
            <a:lvl6pPr marL="5840959" indent="0">
              <a:buNone/>
              <a:defRPr sz="2300"/>
            </a:lvl6pPr>
            <a:lvl7pPr marL="7009150" indent="0">
              <a:buNone/>
              <a:defRPr sz="2300"/>
            </a:lvl7pPr>
            <a:lvl8pPr marL="8177342" indent="0">
              <a:buNone/>
              <a:defRPr sz="2300"/>
            </a:lvl8pPr>
            <a:lvl9pPr marL="9345534" indent="0">
              <a:buNone/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297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37394" y="1046803"/>
            <a:ext cx="13273088" cy="4356629"/>
          </a:xfrm>
          <a:prstGeom prst="rect">
            <a:avLst/>
          </a:prstGeom>
        </p:spPr>
        <p:txBody>
          <a:bodyPr vert="horz" lIns="233638" tIns="116819" rIns="233638" bIns="116819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37394" y="6099283"/>
            <a:ext cx="13273088" cy="17251043"/>
          </a:xfrm>
          <a:prstGeom prst="rect">
            <a:avLst/>
          </a:prstGeom>
        </p:spPr>
        <p:txBody>
          <a:bodyPr vert="horz" lIns="233638" tIns="116819" rIns="233638" bIns="116819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37394" y="24227701"/>
            <a:ext cx="3441171" cy="1391701"/>
          </a:xfrm>
          <a:prstGeom prst="rect">
            <a:avLst/>
          </a:prstGeom>
        </p:spPr>
        <p:txBody>
          <a:bodyPr vert="horz" lIns="233638" tIns="116819" rIns="233638" bIns="116819" rtlCol="0" anchor="ctr"/>
          <a:lstStyle>
            <a:lvl1pPr algn="l"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89506-9136-41B8-8634-E599BBAD86C2}" type="datetimeFigureOut">
              <a:rPr lang="zh-CN" altLang="en-US" smtClean="0"/>
              <a:t>2023/4/19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38858" y="24227701"/>
            <a:ext cx="4670160" cy="1391701"/>
          </a:xfrm>
          <a:prstGeom prst="rect">
            <a:avLst/>
          </a:prstGeom>
        </p:spPr>
        <p:txBody>
          <a:bodyPr vert="horz" lIns="233638" tIns="116819" rIns="233638" bIns="116819" rtlCol="0" anchor="ctr"/>
          <a:lstStyle>
            <a:lvl1pPr algn="ctr"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569310" y="24227701"/>
            <a:ext cx="3441171" cy="1391701"/>
          </a:xfrm>
          <a:prstGeom prst="rect">
            <a:avLst/>
          </a:prstGeom>
        </p:spPr>
        <p:txBody>
          <a:bodyPr vert="horz" lIns="233638" tIns="116819" rIns="233638" bIns="116819" rtlCol="0" anchor="ctr"/>
          <a:lstStyle>
            <a:lvl1pPr algn="r"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D0897-8B9A-4D07-B99C-8117D1EF7C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07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36383" rtl="0" eaLnBrk="1" latinLnBrk="0" hangingPunct="1">
        <a:spcBef>
          <a:spcPct val="0"/>
        </a:spcBef>
        <a:buNone/>
        <a:defRPr sz="11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6144" indent="-876144" algn="l" defTabSz="2336383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1898312" indent="-730120" algn="l" defTabSz="2336383" rtl="0" eaLnBrk="1" latinLnBrk="0" hangingPunct="1">
        <a:spcBef>
          <a:spcPct val="20000"/>
        </a:spcBef>
        <a:buFont typeface="Arial" pitchFamily="34" charset="0"/>
        <a:buChar char="–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2920479" indent="-584096" algn="l" defTabSz="2336383" rtl="0" eaLnBrk="1" latinLnBrk="0" hangingPunct="1">
        <a:spcBef>
          <a:spcPct val="20000"/>
        </a:spcBef>
        <a:buFont typeface="Arial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088671" indent="-584096" algn="l" defTabSz="2336383" rtl="0" eaLnBrk="1" latinLnBrk="0" hangingPunct="1">
        <a:spcBef>
          <a:spcPct val="20000"/>
        </a:spcBef>
        <a:buFont typeface="Arial" pitchFamily="34" charset="0"/>
        <a:buChar char="–"/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56863" indent="-584096" algn="l" defTabSz="2336383" rtl="0" eaLnBrk="1" latinLnBrk="0" hangingPunct="1">
        <a:spcBef>
          <a:spcPct val="20000"/>
        </a:spcBef>
        <a:buFont typeface="Arial" pitchFamily="34" charset="0"/>
        <a:buChar char="»"/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425054" indent="-584096" algn="l" defTabSz="2336383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593246" indent="-584096" algn="l" defTabSz="2336383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8761438" indent="-584096" algn="l" defTabSz="2336383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9929630" indent="-584096" algn="l" defTabSz="2336383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168192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2336383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3pPr>
      <a:lvl4pPr marL="3504575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72767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840959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7009150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8177342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9345534" algn="l" defTabSz="2336383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:\N南航\机电学院\张老师PPT\演示文稿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4744700" cy="261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11"/>
          <p:cNvSpPr txBox="1"/>
          <p:nvPr/>
        </p:nvSpPr>
        <p:spPr>
          <a:xfrm>
            <a:off x="7601464" y="9966385"/>
            <a:ext cx="3425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dirty="0">
                <a:solidFill>
                  <a:srgbClr val="1B578E"/>
                </a:solidFill>
                <a:latin typeface="黑体" pitchFamily="49" charset="-122"/>
                <a:ea typeface="黑体" pitchFamily="49" charset="-122"/>
              </a:rPr>
              <a:t>姓  名</a:t>
            </a:r>
          </a:p>
        </p:txBody>
      </p:sp>
      <p:sp>
        <p:nvSpPr>
          <p:cNvPr id="6" name="文本框 12"/>
          <p:cNvSpPr txBox="1"/>
          <p:nvPr/>
        </p:nvSpPr>
        <p:spPr>
          <a:xfrm>
            <a:off x="7585804" y="11334537"/>
            <a:ext cx="30134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dirty="0">
                <a:solidFill>
                  <a:srgbClr val="1B578E"/>
                </a:solidFill>
                <a:latin typeface="黑体" pitchFamily="49" charset="-122"/>
                <a:ea typeface="黑体" pitchFamily="49" charset="-122"/>
              </a:rPr>
              <a:t>姓  名</a:t>
            </a:r>
          </a:p>
        </p:txBody>
      </p:sp>
      <p:sp>
        <p:nvSpPr>
          <p:cNvPr id="7" name="文本框 14"/>
          <p:cNvSpPr txBox="1"/>
          <p:nvPr/>
        </p:nvSpPr>
        <p:spPr>
          <a:xfrm>
            <a:off x="5779388" y="12646328"/>
            <a:ext cx="6039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1B578E"/>
                </a:solidFill>
                <a:latin typeface="黑体" pitchFamily="49" charset="-122"/>
                <a:ea typeface="黑体" pitchFamily="49" charset="-122"/>
              </a:rPr>
              <a:t>2017年10月13日14:00</a:t>
            </a:r>
          </a:p>
        </p:txBody>
      </p:sp>
      <p:sp>
        <p:nvSpPr>
          <p:cNvPr id="8" name="文本框 15"/>
          <p:cNvSpPr txBox="1"/>
          <p:nvPr/>
        </p:nvSpPr>
        <p:spPr>
          <a:xfrm>
            <a:off x="5825203" y="14039090"/>
            <a:ext cx="6209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1B578E"/>
                </a:solidFill>
                <a:latin typeface="黑体" pitchFamily="49" charset="-122"/>
                <a:ea typeface="黑体" pitchFamily="49" charset="-122"/>
              </a:rPr>
              <a:t>南航明故宫校区6#201</a:t>
            </a:r>
          </a:p>
        </p:txBody>
      </p:sp>
      <p:sp>
        <p:nvSpPr>
          <p:cNvPr id="9" name="文本框 16"/>
          <p:cNvSpPr txBox="1"/>
          <p:nvPr/>
        </p:nvSpPr>
        <p:spPr>
          <a:xfrm>
            <a:off x="5030355" y="18038439"/>
            <a:ext cx="8104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1B578E"/>
                </a:solidFill>
                <a:latin typeface="黑体" pitchFamily="49" charset="-122"/>
                <a:ea typeface="黑体" pitchFamily="49" charset="-122"/>
              </a:rPr>
              <a:t>李爱国  教授   南京理工大学</a:t>
            </a:r>
          </a:p>
        </p:txBody>
      </p:sp>
      <p:sp>
        <p:nvSpPr>
          <p:cNvPr id="10" name="文本框 17"/>
          <p:cNvSpPr txBox="1"/>
          <p:nvPr/>
        </p:nvSpPr>
        <p:spPr>
          <a:xfrm>
            <a:off x="5030989" y="18967385"/>
            <a:ext cx="7959571" cy="364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4000" dirty="0">
                <a:solidFill>
                  <a:srgbClr val="1B578E"/>
                </a:solidFill>
                <a:latin typeface="黑体" pitchFamily="49" charset="-122"/>
                <a:ea typeface="黑体" pitchFamily="49" charset="-122"/>
              </a:rPr>
              <a:t>李爱国  教授   南京理工大学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4000" dirty="0">
                <a:solidFill>
                  <a:srgbClr val="1B578E"/>
                </a:solidFill>
                <a:latin typeface="黑体" pitchFamily="49" charset="-122"/>
                <a:ea typeface="黑体" pitchFamily="49" charset="-122"/>
                <a:sym typeface="+mn-ea"/>
              </a:rPr>
              <a:t>李爱国  教授   南京理工大学</a:t>
            </a:r>
            <a:endParaRPr lang="zh-CN" altLang="en-US" sz="4000" dirty="0">
              <a:solidFill>
                <a:srgbClr val="1B578E"/>
              </a:solidFill>
              <a:latin typeface="黑体" pitchFamily="49" charset="-122"/>
              <a:ea typeface="黑体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4000" dirty="0">
                <a:solidFill>
                  <a:srgbClr val="1B578E"/>
                </a:solidFill>
                <a:latin typeface="黑体" pitchFamily="49" charset="-122"/>
                <a:ea typeface="黑体" pitchFamily="49" charset="-122"/>
                <a:sym typeface="+mn-ea"/>
              </a:rPr>
              <a:t>李爱国  教授   南京理工大学</a:t>
            </a:r>
            <a:endParaRPr lang="zh-CN" altLang="en-US" sz="4000" dirty="0">
              <a:solidFill>
                <a:srgbClr val="1B578E"/>
              </a:solidFill>
              <a:latin typeface="黑体" pitchFamily="49" charset="-122"/>
              <a:ea typeface="黑体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4000" dirty="0">
                <a:solidFill>
                  <a:srgbClr val="1B578E"/>
                </a:solidFill>
                <a:latin typeface="黑体" pitchFamily="49" charset="-122"/>
                <a:ea typeface="黑体" pitchFamily="49" charset="-122"/>
                <a:sym typeface="+mn-ea"/>
              </a:rPr>
              <a:t>李爱国  教授   南京理工大学</a:t>
            </a:r>
            <a:endParaRPr lang="zh-CN" altLang="en-US" sz="4000" dirty="0">
              <a:solidFill>
                <a:srgbClr val="1B578E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文本框 18"/>
          <p:cNvSpPr txBox="1"/>
          <p:nvPr/>
        </p:nvSpPr>
        <p:spPr>
          <a:xfrm>
            <a:off x="5030989" y="22954335"/>
            <a:ext cx="745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1B578E"/>
                </a:solidFill>
                <a:latin typeface="黑体" pitchFamily="49" charset="-122"/>
                <a:ea typeface="黑体" pitchFamily="49" charset="-122"/>
              </a:rPr>
              <a:t>李爱国  教授   南京理工大学</a:t>
            </a:r>
          </a:p>
        </p:txBody>
      </p:sp>
      <p:sp>
        <p:nvSpPr>
          <p:cNvPr id="12" name="文本框 19"/>
          <p:cNvSpPr txBox="1"/>
          <p:nvPr/>
        </p:nvSpPr>
        <p:spPr>
          <a:xfrm>
            <a:off x="1613297" y="6517159"/>
            <a:ext cx="11893900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zh-CN" altLang="en-US" sz="7200" b="1" dirty="0">
                <a:solidFill>
                  <a:srgbClr val="1B578E"/>
                </a:solidFill>
                <a:latin typeface="微软雅黑" panose="020B0503020204020204" charset="-122"/>
                <a:ea typeface="微软雅黑" panose="020B0503020204020204" charset="-122"/>
              </a:rPr>
              <a:t>航空零部件加工及检测中的配准问题研究</a:t>
            </a:r>
          </a:p>
        </p:txBody>
      </p:sp>
      <p:sp>
        <p:nvSpPr>
          <p:cNvPr id="13" name="文本框 1"/>
          <p:cNvSpPr txBox="1"/>
          <p:nvPr/>
        </p:nvSpPr>
        <p:spPr>
          <a:xfrm>
            <a:off x="3053457" y="18031281"/>
            <a:ext cx="2234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B578E"/>
                </a:solidFill>
                <a:latin typeface="微软雅黑" panose="020B0503020204020204" charset="-122"/>
                <a:ea typeface="微软雅黑" panose="020B0503020204020204" charset="-122"/>
              </a:rPr>
              <a:t>主   席：</a:t>
            </a:r>
          </a:p>
        </p:txBody>
      </p:sp>
      <p:sp>
        <p:nvSpPr>
          <p:cNvPr id="14" name="文本框 2"/>
          <p:cNvSpPr txBox="1"/>
          <p:nvPr/>
        </p:nvSpPr>
        <p:spPr>
          <a:xfrm>
            <a:off x="3053457" y="19019629"/>
            <a:ext cx="2234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B578E"/>
                </a:solidFill>
                <a:latin typeface="微软雅黑" panose="020B0503020204020204" charset="-122"/>
                <a:ea typeface="微软雅黑" panose="020B0503020204020204" charset="-122"/>
              </a:rPr>
              <a:t>委   员：</a:t>
            </a:r>
          </a:p>
        </p:txBody>
      </p:sp>
      <p:sp>
        <p:nvSpPr>
          <p:cNvPr id="15" name="文本框 3"/>
          <p:cNvSpPr txBox="1"/>
          <p:nvPr/>
        </p:nvSpPr>
        <p:spPr>
          <a:xfrm>
            <a:off x="3053457" y="23019185"/>
            <a:ext cx="2234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B578E"/>
                </a:solidFill>
                <a:latin typeface="微软雅黑" panose="020B0503020204020204" charset="-122"/>
                <a:ea typeface="微软雅黑" panose="020B0503020204020204" charset="-122"/>
              </a:rPr>
              <a:t>秘   书：</a:t>
            </a:r>
          </a:p>
        </p:txBody>
      </p:sp>
      <p:sp>
        <p:nvSpPr>
          <p:cNvPr id="17" name="文本框 11"/>
          <p:cNvSpPr txBox="1"/>
          <p:nvPr/>
        </p:nvSpPr>
        <p:spPr>
          <a:xfrm>
            <a:off x="2693417" y="10058718"/>
            <a:ext cx="2578100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4200" b="1" dirty="0">
                <a:solidFill>
                  <a:srgbClr val="1B578E"/>
                </a:solidFill>
                <a:latin typeface="微软雅黑" pitchFamily="34" charset="-122"/>
                <a:ea typeface="微软雅黑" pitchFamily="34" charset="-122"/>
              </a:rPr>
              <a:t>答辩博士</a:t>
            </a:r>
          </a:p>
        </p:txBody>
      </p:sp>
      <p:sp>
        <p:nvSpPr>
          <p:cNvPr id="19" name="文本框 11"/>
          <p:cNvSpPr txBox="1"/>
          <p:nvPr/>
        </p:nvSpPr>
        <p:spPr>
          <a:xfrm>
            <a:off x="2976010" y="11423043"/>
            <a:ext cx="2578100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4200" b="1" dirty="0">
                <a:solidFill>
                  <a:srgbClr val="1B578E"/>
                </a:solidFill>
                <a:latin typeface="微软雅黑" pitchFamily="34" charset="-122"/>
                <a:ea typeface="微软雅黑" pitchFamily="34" charset="-122"/>
              </a:rPr>
              <a:t>导   师</a:t>
            </a:r>
          </a:p>
        </p:txBody>
      </p:sp>
      <p:sp>
        <p:nvSpPr>
          <p:cNvPr id="21" name="文本框 11"/>
          <p:cNvSpPr txBox="1"/>
          <p:nvPr/>
        </p:nvSpPr>
        <p:spPr>
          <a:xfrm>
            <a:off x="2976010" y="14178042"/>
            <a:ext cx="2578100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4200" b="1" dirty="0">
                <a:solidFill>
                  <a:srgbClr val="1B578E"/>
                </a:solidFill>
                <a:latin typeface="微软雅黑" pitchFamily="34" charset="-122"/>
                <a:ea typeface="微软雅黑" pitchFamily="34" charset="-122"/>
              </a:rPr>
              <a:t>地   点</a:t>
            </a:r>
          </a:p>
        </p:txBody>
      </p:sp>
      <p:sp>
        <p:nvSpPr>
          <p:cNvPr id="23" name="文本框 11"/>
          <p:cNvSpPr txBox="1"/>
          <p:nvPr/>
        </p:nvSpPr>
        <p:spPr>
          <a:xfrm>
            <a:off x="2976010" y="12763271"/>
            <a:ext cx="2578100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4200" b="1" dirty="0">
                <a:solidFill>
                  <a:srgbClr val="1B578E"/>
                </a:solidFill>
                <a:latin typeface="微软雅黑" pitchFamily="34" charset="-122"/>
                <a:ea typeface="微软雅黑" pitchFamily="34" charset="-122"/>
              </a:rPr>
              <a:t>时   间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2236209" y="16303089"/>
            <a:ext cx="3436756" cy="100811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1B578E"/>
              </a:gs>
              <a:gs pos="100000">
                <a:srgbClr val="187FE6">
                  <a:lumMod val="96000"/>
                  <a:alpha val="60000"/>
                </a:srgbClr>
              </a:gs>
            </a:gsLst>
            <a:lin ang="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12"/>
          <p:cNvSpPr txBox="1"/>
          <p:nvPr/>
        </p:nvSpPr>
        <p:spPr>
          <a:xfrm>
            <a:off x="2536821" y="16428521"/>
            <a:ext cx="30134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答辩委员会</a:t>
            </a:r>
          </a:p>
        </p:txBody>
      </p:sp>
    </p:spTree>
    <p:extLst>
      <p:ext uri="{BB962C8B-B14F-4D97-AF65-F5344CB8AC3E}">
        <p14:creationId xmlns:p14="http://schemas.microsoft.com/office/powerpoint/2010/main" val="819636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69</Words>
  <Application>Microsoft Office PowerPoint</Application>
  <PresentationFormat>自定义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黑体</vt:lpstr>
      <vt:lpstr>宋体</vt:lpstr>
      <vt:lpstr>微软雅黑</vt:lpstr>
      <vt:lpstr>Arial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USER</cp:lastModifiedBy>
  <cp:revision>35</cp:revision>
  <dcterms:created xsi:type="dcterms:W3CDTF">2022-09-20T08:17:50Z</dcterms:created>
  <dcterms:modified xsi:type="dcterms:W3CDTF">2023-04-19T07:08:56Z</dcterms:modified>
</cp:coreProperties>
</file>